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7" r:id="rId6"/>
    <p:sldId id="1067" r:id="rId7"/>
    <p:sldId id="1072" r:id="rId8"/>
    <p:sldId id="1069" r:id="rId9"/>
    <p:sldId id="1083" r:id="rId10"/>
    <p:sldId id="1093" r:id="rId11"/>
    <p:sldId id="1091" r:id="rId12"/>
    <p:sldId id="1089" r:id="rId13"/>
    <p:sldId id="1088" r:id="rId14"/>
    <p:sldId id="1087" r:id="rId15"/>
    <p:sldId id="1092" r:id="rId16"/>
    <p:sldId id="1086" r:id="rId17"/>
    <p:sldId id="264" r:id="rId18"/>
  </p:sldIdLst>
  <p:sldSz cx="24384000" cy="13716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dara" panose="020E0502030303020204" pitchFamily="3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  <p:embeddedFont>
      <p:font typeface="Lato Black" panose="020B0604020202020204" charset="0"/>
      <p:bold r:id="rId36"/>
      <p:boldItalic r:id="rId37"/>
    </p:embeddedFont>
    <p:embeddedFont>
      <p:font typeface="Poppins" panose="020B0604020202020204" charset="0"/>
      <p:regular r:id="rId38"/>
      <p:bold r:id="rId39"/>
    </p:embeddedFont>
    <p:embeddedFont>
      <p:font typeface="Poppins Light" panose="020B0604020202020204" charset="0"/>
      <p:regular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461BDE3-5D9B-47D1-B565-F4B484036562}">
          <p14:sldIdLst>
            <p14:sldId id="256"/>
            <p14:sldId id="267"/>
          </p14:sldIdLst>
        </p14:section>
        <p14:section name="Coordinatori del Gruppo di Lavoro" id="{8DF771A0-9727-46FC-B69D-D41C65D5C9B9}">
          <p14:sldIdLst>
            <p14:sldId id="1067"/>
            <p14:sldId id="1072"/>
          </p14:sldIdLst>
        </p14:section>
        <p14:section name="Gruppo di lavoro" id="{836A9345-34D6-4E81-8B6B-620576C7576D}">
          <p14:sldIdLst>
            <p14:sldId id="1069"/>
            <p14:sldId id="1083"/>
            <p14:sldId id="1093"/>
            <p14:sldId id="1091"/>
            <p14:sldId id="1089"/>
            <p14:sldId id="1088"/>
            <p14:sldId id="1087"/>
            <p14:sldId id="1092"/>
            <p14:sldId id="1086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7">
          <p15:clr>
            <a:srgbClr val="A4A3A4"/>
          </p15:clr>
        </p15:guide>
        <p15:guide id="2" pos="777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7" roundtripDataSignature="AMtx7mis/gzyn38g4mPURQFD3MebOyG4D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ara Ferroni" initials="CF" lastIdx="9" clrIdx="0">
    <p:extLst>
      <p:ext uri="{19B8F6BF-5375-455C-9EA6-DF929625EA0E}">
        <p15:presenceInfo xmlns:p15="http://schemas.microsoft.com/office/powerpoint/2012/main" userId="S::Chiara.Ferroni@torinowireless.it::44012417-bcaa-4055-8c1d-ef5f891bde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0F"/>
    <a:srgbClr val="80CBC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19832-A5B1-4BC3-B380-35303C13CC69}" v="141" dt="2021-05-10T14:56:48.508"/>
    <p1510:client id="{3C0BBF9A-355F-5C98-5244-28B788144BE5}" v="815" dt="2021-05-10T16:00:23.539"/>
    <p1510:client id="{B896A459-D856-4A10-9DE5-DD57568FED3D}" v="764" dt="2021-05-11T13:45:26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14" y="834"/>
      </p:cViewPr>
      <p:guideLst>
        <p:guide orient="horz" pos="4297"/>
        <p:guide pos="77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84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0.fntdata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77" Type="http://customschemas.google.com/relationships/presentationmetadata" Target="metadata"/><Relationship Id="rId8" Type="http://schemas.openxmlformats.org/officeDocument/2006/relationships/slide" Target="slides/slide4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83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Martinotti" userId="e79596ee-3fe1-44e3-bf2d-199c12d172b6" providerId="ADAL" clId="{B6A1BBF0-2E5C-4E0B-9A13-F7E1D70B8076}"/>
    <pc:docChg chg="undo custSel addSld delSld modSld modSection">
      <pc:chgData name="Marco Martinotti" userId="e79596ee-3fe1-44e3-bf2d-199c12d172b6" providerId="ADAL" clId="{B6A1BBF0-2E5C-4E0B-9A13-F7E1D70B8076}" dt="2020-11-26T15:39:40.263" v="85" actId="14100"/>
      <pc:docMkLst>
        <pc:docMk/>
      </pc:docMkLst>
      <pc:sldChg chg="addSp modSp mod">
        <pc:chgData name="Marco Martinotti" userId="e79596ee-3fe1-44e3-bf2d-199c12d172b6" providerId="ADAL" clId="{B6A1BBF0-2E5C-4E0B-9A13-F7E1D70B8076}" dt="2020-11-24T17:04:36.362" v="54" actId="1076"/>
        <pc:sldMkLst>
          <pc:docMk/>
          <pc:sldMk cId="1839674065" sldId="1070"/>
        </pc:sldMkLst>
        <pc:picChg chg="add mod">
          <ac:chgData name="Marco Martinotti" userId="e79596ee-3fe1-44e3-bf2d-199c12d172b6" providerId="ADAL" clId="{B6A1BBF0-2E5C-4E0B-9A13-F7E1D70B8076}" dt="2020-11-24T17:04:36.362" v="54" actId="1076"/>
          <ac:picMkLst>
            <pc:docMk/>
            <pc:sldMk cId="1839674065" sldId="1070"/>
            <ac:picMk id="6" creationId="{234F969C-5FA5-4B4A-9065-0255E55585E9}"/>
          </ac:picMkLst>
        </pc:picChg>
      </pc:sldChg>
      <pc:sldChg chg="addSp delSp modSp mod">
        <pc:chgData name="Marco Martinotti" userId="e79596ee-3fe1-44e3-bf2d-199c12d172b6" providerId="ADAL" clId="{B6A1BBF0-2E5C-4E0B-9A13-F7E1D70B8076}" dt="2020-11-26T15:39:11.899" v="77" actId="1076"/>
        <pc:sldMkLst>
          <pc:docMk/>
          <pc:sldMk cId="1932782333" sldId="1078"/>
        </pc:sldMkLst>
        <pc:graphicFrameChg chg="add del mod">
          <ac:chgData name="Marco Martinotti" userId="e79596ee-3fe1-44e3-bf2d-199c12d172b6" providerId="ADAL" clId="{B6A1BBF0-2E5C-4E0B-9A13-F7E1D70B8076}" dt="2020-11-26T15:38:29.141" v="59" actId="478"/>
          <ac:graphicFrameMkLst>
            <pc:docMk/>
            <pc:sldMk cId="1932782333" sldId="1078"/>
            <ac:graphicFrameMk id="3" creationId="{B82C308E-A144-433F-9B08-42ECCD5CFCB2}"/>
          </ac:graphicFrameMkLst>
        </pc:graphicFrameChg>
        <pc:picChg chg="add mod">
          <ac:chgData name="Marco Martinotti" userId="e79596ee-3fe1-44e3-bf2d-199c12d172b6" providerId="ADAL" clId="{B6A1BBF0-2E5C-4E0B-9A13-F7E1D70B8076}" dt="2020-11-26T15:39:11.899" v="77" actId="1076"/>
          <ac:picMkLst>
            <pc:docMk/>
            <pc:sldMk cId="1932782333" sldId="1078"/>
            <ac:picMk id="6" creationId="{C0EC7BEC-DC86-445F-998A-D4B2902EC8FC}"/>
          </ac:picMkLst>
        </pc:picChg>
      </pc:sldChg>
      <pc:sldChg chg="addSp delSp modSp mod">
        <pc:chgData name="Marco Martinotti" userId="e79596ee-3fe1-44e3-bf2d-199c12d172b6" providerId="ADAL" clId="{B6A1BBF0-2E5C-4E0B-9A13-F7E1D70B8076}" dt="2020-11-26T15:39:14.868" v="78" actId="1076"/>
        <pc:sldMkLst>
          <pc:docMk/>
          <pc:sldMk cId="186331029" sldId="1080"/>
        </pc:sldMkLst>
        <pc:spChg chg="mod">
          <ac:chgData name="Marco Martinotti" userId="e79596ee-3fe1-44e3-bf2d-199c12d172b6" providerId="ADAL" clId="{B6A1BBF0-2E5C-4E0B-9A13-F7E1D70B8076}" dt="2020-11-26T15:38:55.298" v="70" actId="20577"/>
          <ac:spMkLst>
            <pc:docMk/>
            <pc:sldMk cId="186331029" sldId="1080"/>
            <ac:spMk id="4" creationId="{3181BE2C-43D9-4A49-93B9-51610CDE0D40}"/>
          </ac:spMkLst>
        </pc:spChg>
        <pc:graphicFrameChg chg="add del mod">
          <ac:chgData name="Marco Martinotti" userId="e79596ee-3fe1-44e3-bf2d-199c12d172b6" providerId="ADAL" clId="{B6A1BBF0-2E5C-4E0B-9A13-F7E1D70B8076}" dt="2020-11-26T15:38:50.798" v="67" actId="478"/>
          <ac:graphicFrameMkLst>
            <pc:docMk/>
            <pc:sldMk cId="186331029" sldId="1080"/>
            <ac:graphicFrameMk id="3" creationId="{67CAE0EF-CE39-4886-A6FE-582155875B71}"/>
          </ac:graphicFrameMkLst>
        </pc:graphicFrameChg>
        <pc:picChg chg="add mod">
          <ac:chgData name="Marco Martinotti" userId="e79596ee-3fe1-44e3-bf2d-199c12d172b6" providerId="ADAL" clId="{B6A1BBF0-2E5C-4E0B-9A13-F7E1D70B8076}" dt="2020-11-26T15:39:14.868" v="78" actId="1076"/>
          <ac:picMkLst>
            <pc:docMk/>
            <pc:sldMk cId="186331029" sldId="1080"/>
            <ac:picMk id="6" creationId="{712E9888-4E5A-474C-8A1A-1BE7058C555A}"/>
          </ac:picMkLst>
        </pc:picChg>
      </pc:sldChg>
      <pc:sldChg chg="addSp delSp modSp mod">
        <pc:chgData name="Marco Martinotti" userId="e79596ee-3fe1-44e3-bf2d-199c12d172b6" providerId="ADAL" clId="{B6A1BBF0-2E5C-4E0B-9A13-F7E1D70B8076}" dt="2020-11-26T15:39:40.263" v="85" actId="14100"/>
        <pc:sldMkLst>
          <pc:docMk/>
          <pc:sldMk cId="3470308357" sldId="1081"/>
        </pc:sldMkLst>
        <pc:graphicFrameChg chg="add del mod">
          <ac:chgData name="Marco Martinotti" userId="e79596ee-3fe1-44e3-bf2d-199c12d172b6" providerId="ADAL" clId="{B6A1BBF0-2E5C-4E0B-9A13-F7E1D70B8076}" dt="2020-11-26T15:39:22.499" v="79" actId="478"/>
          <ac:graphicFrameMkLst>
            <pc:docMk/>
            <pc:sldMk cId="3470308357" sldId="1081"/>
            <ac:graphicFrameMk id="3" creationId="{B06464A0-67EB-49DD-9AC2-81DC4C539E5D}"/>
          </ac:graphicFrameMkLst>
        </pc:graphicFrameChg>
        <pc:picChg chg="add mod">
          <ac:chgData name="Marco Martinotti" userId="e79596ee-3fe1-44e3-bf2d-199c12d172b6" providerId="ADAL" clId="{B6A1BBF0-2E5C-4E0B-9A13-F7E1D70B8076}" dt="2020-11-26T15:39:40.263" v="85" actId="14100"/>
          <ac:picMkLst>
            <pc:docMk/>
            <pc:sldMk cId="3470308357" sldId="1081"/>
            <ac:picMk id="6" creationId="{F0993EB0-E3A6-42DC-9F19-EBA9C3939813}"/>
          </ac:picMkLst>
        </pc:picChg>
      </pc:sldChg>
      <pc:sldChg chg="addSp delSp modSp new del mod modClrScheme chgLayout">
        <pc:chgData name="Marco Martinotti" userId="e79596ee-3fe1-44e3-bf2d-199c12d172b6" providerId="ADAL" clId="{B6A1BBF0-2E5C-4E0B-9A13-F7E1D70B8076}" dt="2020-11-26T15:38:25.666" v="58" actId="47"/>
        <pc:sldMkLst>
          <pc:docMk/>
          <pc:sldMk cId="869933887" sldId="1086"/>
        </pc:sldMkLst>
        <pc:spChg chg="mod ord">
          <ac:chgData name="Marco Martinotti" userId="e79596ee-3fe1-44e3-bf2d-199c12d172b6" providerId="ADAL" clId="{B6A1BBF0-2E5C-4E0B-9A13-F7E1D70B8076}" dt="2020-11-24T16:33:13.117" v="18" actId="700"/>
          <ac:spMkLst>
            <pc:docMk/>
            <pc:sldMk cId="869933887" sldId="1086"/>
            <ac:spMk id="2" creationId="{1F079E55-8F52-4487-A6C3-D8E2D7D2DD4D}"/>
          </ac:spMkLst>
        </pc:spChg>
        <pc:spChg chg="del">
          <ac:chgData name="Marco Martinotti" userId="e79596ee-3fe1-44e3-bf2d-199c12d172b6" providerId="ADAL" clId="{B6A1BBF0-2E5C-4E0B-9A13-F7E1D70B8076}" dt="2020-11-24T16:33:13.117" v="18" actId="700"/>
          <ac:spMkLst>
            <pc:docMk/>
            <pc:sldMk cId="869933887" sldId="1086"/>
            <ac:spMk id="3" creationId="{5DBE4318-838A-4C4E-8DBE-C3111D892ADC}"/>
          </ac:spMkLst>
        </pc:spChg>
        <pc:spChg chg="add mod ord">
          <ac:chgData name="Marco Martinotti" userId="e79596ee-3fe1-44e3-bf2d-199c12d172b6" providerId="ADAL" clId="{B6A1BBF0-2E5C-4E0B-9A13-F7E1D70B8076}" dt="2020-11-24T16:33:33.621" v="20" actId="20577"/>
          <ac:spMkLst>
            <pc:docMk/>
            <pc:sldMk cId="869933887" sldId="1086"/>
            <ac:spMk id="4" creationId="{4E4D0F85-66F7-4926-BD78-12C5A358FDF2}"/>
          </ac:spMkLst>
        </pc:spChg>
        <pc:graphicFrameChg chg="add mod">
          <ac:chgData name="Marco Martinotti" userId="e79596ee-3fe1-44e3-bf2d-199c12d172b6" providerId="ADAL" clId="{B6A1BBF0-2E5C-4E0B-9A13-F7E1D70B8076}" dt="2020-11-24T16:56:10.265" v="50" actId="1076"/>
          <ac:graphicFrameMkLst>
            <pc:docMk/>
            <pc:sldMk cId="869933887" sldId="1086"/>
            <ac:graphicFrameMk id="5" creationId="{746D2ED5-D129-4F84-8FBE-D75B1E16B068}"/>
          </ac:graphicFrameMkLst>
        </pc:graphicFrameChg>
      </pc:sldChg>
    </pc:docChg>
  </pc:docChgLst>
  <pc:docChgLst>
    <pc:chgData name="Chiara Ferroni" userId="44012417-bcaa-4055-8c1d-ef5f891bdebe" providerId="ADAL" clId="{1080313B-8A57-4CE7-9F0C-6D3D2E0CB597}"/>
    <pc:docChg chg="undo redo custSel addSld delSld modSld modSection">
      <pc:chgData name="Chiara Ferroni" userId="44012417-bcaa-4055-8c1d-ef5f891bdebe" providerId="ADAL" clId="{1080313B-8A57-4CE7-9F0C-6D3D2E0CB597}" dt="2020-11-25T08:36:52.938" v="738" actId="20577"/>
      <pc:docMkLst>
        <pc:docMk/>
      </pc:docMkLst>
      <pc:sldChg chg="modSp mod">
        <pc:chgData name="Chiara Ferroni" userId="44012417-bcaa-4055-8c1d-ef5f891bdebe" providerId="ADAL" clId="{1080313B-8A57-4CE7-9F0C-6D3D2E0CB597}" dt="2020-11-25T08:36:52.938" v="738" actId="20577"/>
        <pc:sldMkLst>
          <pc:docMk/>
          <pc:sldMk cId="0" sldId="256"/>
        </pc:sldMkLst>
        <pc:spChg chg="mod">
          <ac:chgData name="Chiara Ferroni" userId="44012417-bcaa-4055-8c1d-ef5f891bdebe" providerId="ADAL" clId="{1080313B-8A57-4CE7-9F0C-6D3D2E0CB597}" dt="2020-11-25T08:36:52.938" v="738" actId="20577"/>
          <ac:spMkLst>
            <pc:docMk/>
            <pc:sldMk cId="0" sldId="256"/>
            <ac:spMk id="1357" creationId="{00000000-0000-0000-0000-000000000000}"/>
          </ac:spMkLst>
        </pc:spChg>
        <pc:spChg chg="mod">
          <ac:chgData name="Chiara Ferroni" userId="44012417-bcaa-4055-8c1d-ef5f891bdebe" providerId="ADAL" clId="{1080313B-8A57-4CE7-9F0C-6D3D2E0CB597}" dt="2020-11-24T16:57:35.269" v="723" actId="1076"/>
          <ac:spMkLst>
            <pc:docMk/>
            <pc:sldMk cId="0" sldId="256"/>
            <ac:spMk id="1359" creationId="{00000000-0000-0000-0000-000000000000}"/>
          </ac:spMkLst>
        </pc:spChg>
      </pc:sldChg>
      <pc:sldChg chg="del">
        <pc:chgData name="Chiara Ferroni" userId="44012417-bcaa-4055-8c1d-ef5f891bdebe" providerId="ADAL" clId="{1080313B-8A57-4CE7-9F0C-6D3D2E0CB597}" dt="2020-11-24T16:56:58.513" v="716" actId="47"/>
        <pc:sldMkLst>
          <pc:docMk/>
          <pc:sldMk cId="0" sldId="257"/>
        </pc:sldMkLst>
      </pc:sldChg>
      <pc:sldChg chg="del">
        <pc:chgData name="Chiara Ferroni" userId="44012417-bcaa-4055-8c1d-ef5f891bdebe" providerId="ADAL" clId="{1080313B-8A57-4CE7-9F0C-6D3D2E0CB597}" dt="2020-11-24T16:56:58.819" v="717" actId="47"/>
        <pc:sldMkLst>
          <pc:docMk/>
          <pc:sldMk cId="0" sldId="258"/>
        </pc:sldMkLst>
      </pc:sldChg>
      <pc:sldChg chg="del">
        <pc:chgData name="Chiara Ferroni" userId="44012417-bcaa-4055-8c1d-ef5f891bdebe" providerId="ADAL" clId="{1080313B-8A57-4CE7-9F0C-6D3D2E0CB597}" dt="2020-11-24T16:56:59.213" v="718" actId="47"/>
        <pc:sldMkLst>
          <pc:docMk/>
          <pc:sldMk cId="0" sldId="259"/>
        </pc:sldMkLst>
      </pc:sldChg>
      <pc:sldChg chg="del">
        <pc:chgData name="Chiara Ferroni" userId="44012417-bcaa-4055-8c1d-ef5f891bdebe" providerId="ADAL" clId="{1080313B-8A57-4CE7-9F0C-6D3D2E0CB597}" dt="2020-11-24T16:56:59.548" v="719" actId="47"/>
        <pc:sldMkLst>
          <pc:docMk/>
          <pc:sldMk cId="0" sldId="260"/>
        </pc:sldMkLst>
      </pc:sldChg>
      <pc:sldChg chg="del">
        <pc:chgData name="Chiara Ferroni" userId="44012417-bcaa-4055-8c1d-ef5f891bdebe" providerId="ADAL" clId="{1080313B-8A57-4CE7-9F0C-6D3D2E0CB597}" dt="2020-11-24T16:57:00.547" v="720" actId="47"/>
        <pc:sldMkLst>
          <pc:docMk/>
          <pc:sldMk cId="0" sldId="261"/>
        </pc:sldMkLst>
      </pc:sldChg>
      <pc:sldChg chg="del">
        <pc:chgData name="Chiara Ferroni" userId="44012417-bcaa-4055-8c1d-ef5f891bdebe" providerId="ADAL" clId="{1080313B-8A57-4CE7-9F0C-6D3D2E0CB597}" dt="2020-11-24T16:57:01.186" v="721" actId="47"/>
        <pc:sldMkLst>
          <pc:docMk/>
          <pc:sldMk cId="0" sldId="262"/>
        </pc:sldMkLst>
      </pc:sldChg>
      <pc:sldChg chg="del">
        <pc:chgData name="Chiara Ferroni" userId="44012417-bcaa-4055-8c1d-ef5f891bdebe" providerId="ADAL" clId="{1080313B-8A57-4CE7-9F0C-6D3D2E0CB597}" dt="2020-11-24T16:57:01.788" v="722" actId="47"/>
        <pc:sldMkLst>
          <pc:docMk/>
          <pc:sldMk cId="0" sldId="263"/>
        </pc:sldMkLst>
      </pc:sldChg>
      <pc:sldChg chg="del">
        <pc:chgData name="Chiara Ferroni" userId="44012417-bcaa-4055-8c1d-ef5f891bdebe" providerId="ADAL" clId="{1080313B-8A57-4CE7-9F0C-6D3D2E0CB597}" dt="2020-11-24T16:56:58.074" v="715" actId="47"/>
        <pc:sldMkLst>
          <pc:docMk/>
          <pc:sldMk cId="1026045257" sldId="266"/>
        </pc:sldMkLst>
      </pc:sldChg>
      <pc:sldChg chg="add del">
        <pc:chgData name="Chiara Ferroni" userId="44012417-bcaa-4055-8c1d-ef5f891bdebe" providerId="ADAL" clId="{1080313B-8A57-4CE7-9F0C-6D3D2E0CB597}" dt="2020-11-25T07:50:49.613" v="724"/>
        <pc:sldMkLst>
          <pc:docMk/>
          <pc:sldMk cId="956098597" sldId="1066"/>
        </pc:sldMkLst>
      </pc:sldChg>
      <pc:sldChg chg="modSp mod">
        <pc:chgData name="Chiara Ferroni" userId="44012417-bcaa-4055-8c1d-ef5f891bdebe" providerId="ADAL" clId="{1080313B-8A57-4CE7-9F0C-6D3D2E0CB597}" dt="2020-11-24T10:37:18.243" v="5" actId="1076"/>
        <pc:sldMkLst>
          <pc:docMk/>
          <pc:sldMk cId="333370359" sldId="1067"/>
        </pc:sldMkLst>
        <pc:spChg chg="mod">
          <ac:chgData name="Chiara Ferroni" userId="44012417-bcaa-4055-8c1d-ef5f891bdebe" providerId="ADAL" clId="{1080313B-8A57-4CE7-9F0C-6D3D2E0CB597}" dt="2020-11-24T10:37:06.974" v="0" actId="2711"/>
          <ac:spMkLst>
            <pc:docMk/>
            <pc:sldMk cId="333370359" sldId="1067"/>
            <ac:spMk id="10" creationId="{374168B9-8C98-4E55-84B9-FD87666ED3E0}"/>
          </ac:spMkLst>
        </pc:spChg>
        <pc:picChg chg="mod">
          <ac:chgData name="Chiara Ferroni" userId="44012417-bcaa-4055-8c1d-ef5f891bdebe" providerId="ADAL" clId="{1080313B-8A57-4CE7-9F0C-6D3D2E0CB597}" dt="2020-11-24T10:37:10.567" v="1" actId="1076"/>
          <ac:picMkLst>
            <pc:docMk/>
            <pc:sldMk cId="333370359" sldId="1067"/>
            <ac:picMk id="5" creationId="{CB45E40C-F4D4-4AC3-9BE9-E3C9137EF0D1}"/>
          </ac:picMkLst>
        </pc:picChg>
        <pc:picChg chg="mod">
          <ac:chgData name="Chiara Ferroni" userId="44012417-bcaa-4055-8c1d-ef5f891bdebe" providerId="ADAL" clId="{1080313B-8A57-4CE7-9F0C-6D3D2E0CB597}" dt="2020-11-24T10:37:16.117" v="4" actId="1076"/>
          <ac:picMkLst>
            <pc:docMk/>
            <pc:sldMk cId="333370359" sldId="1067"/>
            <ac:picMk id="6" creationId="{EB471631-DA93-46ED-B5AA-982448E6A888}"/>
          </ac:picMkLst>
        </pc:picChg>
        <pc:picChg chg="mod">
          <ac:chgData name="Chiara Ferroni" userId="44012417-bcaa-4055-8c1d-ef5f891bdebe" providerId="ADAL" clId="{1080313B-8A57-4CE7-9F0C-6D3D2E0CB597}" dt="2020-11-24T10:37:18.243" v="5" actId="1076"/>
          <ac:picMkLst>
            <pc:docMk/>
            <pc:sldMk cId="333370359" sldId="1067"/>
            <ac:picMk id="2050" creationId="{B3B215C2-DEAC-439F-9529-ECCB51371C8B}"/>
          </ac:picMkLst>
        </pc:picChg>
      </pc:sldChg>
      <pc:sldChg chg="addSp modSp">
        <pc:chgData name="Chiara Ferroni" userId="44012417-bcaa-4055-8c1d-ef5f891bdebe" providerId="ADAL" clId="{1080313B-8A57-4CE7-9F0C-6D3D2E0CB597}" dt="2020-11-25T07:51:48.269" v="729" actId="571"/>
        <pc:sldMkLst>
          <pc:docMk/>
          <pc:sldMk cId="3221119764" sldId="1068"/>
        </pc:sldMkLst>
        <pc:spChg chg="add mod">
          <ac:chgData name="Chiara Ferroni" userId="44012417-bcaa-4055-8c1d-ef5f891bdebe" providerId="ADAL" clId="{1080313B-8A57-4CE7-9F0C-6D3D2E0CB597}" dt="2020-11-25T07:51:48.269" v="729" actId="571"/>
          <ac:spMkLst>
            <pc:docMk/>
            <pc:sldMk cId="3221119764" sldId="1068"/>
            <ac:spMk id="8" creationId="{59230E99-5CE4-4876-8F73-1750C857F37D}"/>
          </ac:spMkLst>
        </pc:spChg>
      </pc:sldChg>
      <pc:sldChg chg="delSp modSp mod">
        <pc:chgData name="Chiara Ferroni" userId="44012417-bcaa-4055-8c1d-ef5f891bdebe" providerId="ADAL" clId="{1080313B-8A57-4CE7-9F0C-6D3D2E0CB597}" dt="2020-11-24T16:49:52.968" v="714" actId="113"/>
        <pc:sldMkLst>
          <pc:docMk/>
          <pc:sldMk cId="881879877" sldId="1069"/>
        </pc:sldMkLst>
        <pc:spChg chg="del">
          <ac:chgData name="Chiara Ferroni" userId="44012417-bcaa-4055-8c1d-ef5f891bdebe" providerId="ADAL" clId="{1080313B-8A57-4CE7-9F0C-6D3D2E0CB597}" dt="2020-11-24T16:35:24.451" v="532" actId="478"/>
          <ac:spMkLst>
            <pc:docMk/>
            <pc:sldMk cId="881879877" sldId="1069"/>
            <ac:spMk id="3" creationId="{F9D5F3C7-D0FB-4E35-802A-19F7A8E4A612}"/>
          </ac:spMkLst>
        </pc:spChg>
        <pc:spChg chg="mod">
          <ac:chgData name="Chiara Ferroni" userId="44012417-bcaa-4055-8c1d-ef5f891bdebe" providerId="ADAL" clId="{1080313B-8A57-4CE7-9F0C-6D3D2E0CB597}" dt="2020-11-24T16:49:52.968" v="714" actId="113"/>
          <ac:spMkLst>
            <pc:docMk/>
            <pc:sldMk cId="881879877" sldId="1069"/>
            <ac:spMk id="13" creationId="{62EC3196-AAA9-485D-BEEC-6519912CFD48}"/>
          </ac:spMkLst>
        </pc:spChg>
      </pc:sldChg>
      <pc:sldChg chg="addSp modSp mod">
        <pc:chgData name="Chiara Ferroni" userId="44012417-bcaa-4055-8c1d-ef5f891bdebe" providerId="ADAL" clId="{1080313B-8A57-4CE7-9F0C-6D3D2E0CB597}" dt="2020-11-25T07:51:50.449" v="730"/>
        <pc:sldMkLst>
          <pc:docMk/>
          <pc:sldMk cId="1839674065" sldId="1070"/>
        </pc:sldMkLst>
        <pc:spChg chg="mod">
          <ac:chgData name="Chiara Ferroni" userId="44012417-bcaa-4055-8c1d-ef5f891bdebe" providerId="ADAL" clId="{1080313B-8A57-4CE7-9F0C-6D3D2E0CB597}" dt="2020-11-24T16:46:05.165" v="693" actId="1076"/>
          <ac:spMkLst>
            <pc:docMk/>
            <pc:sldMk cId="1839674065" sldId="1070"/>
            <ac:spMk id="4" creationId="{1CD7A985-DC15-4376-89A0-DD98CEAFC85F}"/>
          </ac:spMkLst>
        </pc:spChg>
        <pc:spChg chg="add mod">
          <ac:chgData name="Chiara Ferroni" userId="44012417-bcaa-4055-8c1d-ef5f891bdebe" providerId="ADAL" clId="{1080313B-8A57-4CE7-9F0C-6D3D2E0CB597}" dt="2020-11-25T07:51:50.449" v="730"/>
          <ac:spMkLst>
            <pc:docMk/>
            <pc:sldMk cId="1839674065" sldId="1070"/>
            <ac:spMk id="10" creationId="{8BD647CB-C992-4826-9E80-6DAFDB500608}"/>
          </ac:spMkLst>
        </pc:spChg>
      </pc:sldChg>
      <pc:sldChg chg="addSp delSp modSp mod">
        <pc:chgData name="Chiara Ferroni" userId="44012417-bcaa-4055-8c1d-ef5f891bdebe" providerId="ADAL" clId="{1080313B-8A57-4CE7-9F0C-6D3D2E0CB597}" dt="2020-11-24T16:40:08.336" v="692" actId="1076"/>
        <pc:sldMkLst>
          <pc:docMk/>
          <pc:sldMk cId="3437637331" sldId="1072"/>
        </pc:sldMkLst>
        <pc:spChg chg="del">
          <ac:chgData name="Chiara Ferroni" userId="44012417-bcaa-4055-8c1d-ef5f891bdebe" providerId="ADAL" clId="{1080313B-8A57-4CE7-9F0C-6D3D2E0CB597}" dt="2020-11-24T16:22:53.883" v="308" actId="478"/>
          <ac:spMkLst>
            <pc:docMk/>
            <pc:sldMk cId="3437637331" sldId="1072"/>
            <ac:spMk id="6" creationId="{63DCD104-5C78-42AC-B669-D045F9B5B1E1}"/>
          </ac:spMkLst>
        </pc:spChg>
        <pc:spChg chg="add mod">
          <ac:chgData name="Chiara Ferroni" userId="44012417-bcaa-4055-8c1d-ef5f891bdebe" providerId="ADAL" clId="{1080313B-8A57-4CE7-9F0C-6D3D2E0CB597}" dt="2020-11-24T16:40:08.336" v="692" actId="1076"/>
          <ac:spMkLst>
            <pc:docMk/>
            <pc:sldMk cId="3437637331" sldId="1072"/>
            <ac:spMk id="7" creationId="{B1BC2B18-6E7C-4D6D-A51F-8BBD43F88D32}"/>
          </ac:spMkLst>
        </pc:spChg>
        <pc:spChg chg="add mod">
          <ac:chgData name="Chiara Ferroni" userId="44012417-bcaa-4055-8c1d-ef5f891bdebe" providerId="ADAL" clId="{1080313B-8A57-4CE7-9F0C-6D3D2E0CB597}" dt="2020-11-24T16:25:36.965" v="429" actId="1076"/>
          <ac:spMkLst>
            <pc:docMk/>
            <pc:sldMk cId="3437637331" sldId="1072"/>
            <ac:spMk id="8" creationId="{8532CFEE-9FCA-4C3E-B6ED-5EDAEBB57C68}"/>
          </ac:spMkLst>
        </pc:spChg>
        <pc:spChg chg="del mod">
          <ac:chgData name="Chiara Ferroni" userId="44012417-bcaa-4055-8c1d-ef5f891bdebe" providerId="ADAL" clId="{1080313B-8A57-4CE7-9F0C-6D3D2E0CB597}" dt="2020-11-24T16:20:49.086" v="128" actId="478"/>
          <ac:spMkLst>
            <pc:docMk/>
            <pc:sldMk cId="3437637331" sldId="1072"/>
            <ac:spMk id="13" creationId="{62EC3196-AAA9-485D-BEEC-6519912CFD48}"/>
          </ac:spMkLst>
        </pc:spChg>
      </pc:sldChg>
      <pc:sldChg chg="modSp mod">
        <pc:chgData name="Chiara Ferroni" userId="44012417-bcaa-4055-8c1d-ef5f891bdebe" providerId="ADAL" clId="{1080313B-8A57-4CE7-9F0C-6D3D2E0CB597}" dt="2020-11-24T16:47:02.996" v="708" actId="20577"/>
        <pc:sldMkLst>
          <pc:docMk/>
          <pc:sldMk cId="2503812286" sldId="1073"/>
        </pc:sldMkLst>
        <pc:spChg chg="mod">
          <ac:chgData name="Chiara Ferroni" userId="44012417-bcaa-4055-8c1d-ef5f891bdebe" providerId="ADAL" clId="{1080313B-8A57-4CE7-9F0C-6D3D2E0CB597}" dt="2020-11-24T16:46:38.744" v="697" actId="14100"/>
          <ac:spMkLst>
            <pc:docMk/>
            <pc:sldMk cId="2503812286" sldId="1073"/>
            <ac:spMk id="2" creationId="{E3382BD8-F253-47FE-96D0-67CAD406BD9E}"/>
          </ac:spMkLst>
        </pc:spChg>
        <pc:spChg chg="mod">
          <ac:chgData name="Chiara Ferroni" userId="44012417-bcaa-4055-8c1d-ef5f891bdebe" providerId="ADAL" clId="{1080313B-8A57-4CE7-9F0C-6D3D2E0CB597}" dt="2020-11-24T16:47:02.996" v="708" actId="20577"/>
          <ac:spMkLst>
            <pc:docMk/>
            <pc:sldMk cId="2503812286" sldId="1073"/>
            <ac:spMk id="13" creationId="{62EC3196-AAA9-485D-BEEC-6519912CFD48}"/>
          </ac:spMkLst>
        </pc:spChg>
      </pc:sldChg>
      <pc:sldChg chg="modSp mod">
        <pc:chgData name="Chiara Ferroni" userId="44012417-bcaa-4055-8c1d-ef5f891bdebe" providerId="ADAL" clId="{1080313B-8A57-4CE7-9F0C-6D3D2E0CB597}" dt="2020-11-24T15:56:49.310" v="117" actId="6549"/>
        <pc:sldMkLst>
          <pc:docMk/>
          <pc:sldMk cId="3973851742" sldId="1075"/>
        </pc:sldMkLst>
        <pc:spChg chg="mod">
          <ac:chgData name="Chiara Ferroni" userId="44012417-bcaa-4055-8c1d-ef5f891bdebe" providerId="ADAL" clId="{1080313B-8A57-4CE7-9F0C-6D3D2E0CB597}" dt="2020-11-24T15:56:49.310" v="117" actId="6549"/>
          <ac:spMkLst>
            <pc:docMk/>
            <pc:sldMk cId="3973851742" sldId="1075"/>
            <ac:spMk id="12" creationId="{B51DAFC4-0B11-4A0B-9E0E-715CD2C16C56}"/>
          </ac:spMkLst>
        </pc:spChg>
        <pc:spChg chg="mod">
          <ac:chgData name="Chiara Ferroni" userId="44012417-bcaa-4055-8c1d-ef5f891bdebe" providerId="ADAL" clId="{1080313B-8A57-4CE7-9F0C-6D3D2E0CB597}" dt="2020-11-24T15:56:26.943" v="110" actId="1076"/>
          <ac:spMkLst>
            <pc:docMk/>
            <pc:sldMk cId="3973851742" sldId="1075"/>
            <ac:spMk id="1407" creationId="{00000000-0000-0000-0000-000000000000}"/>
          </ac:spMkLst>
        </pc:spChg>
      </pc:sldChg>
      <pc:sldChg chg="addSp delSp modSp mod">
        <pc:chgData name="Chiara Ferroni" userId="44012417-bcaa-4055-8c1d-ef5f891bdebe" providerId="ADAL" clId="{1080313B-8A57-4CE7-9F0C-6D3D2E0CB597}" dt="2020-11-24T16:49:05.704" v="709" actId="478"/>
        <pc:sldMkLst>
          <pc:docMk/>
          <pc:sldMk cId="3283130754" sldId="1076"/>
        </pc:sldMkLst>
        <pc:spChg chg="mod">
          <ac:chgData name="Chiara Ferroni" userId="44012417-bcaa-4055-8c1d-ef5f891bdebe" providerId="ADAL" clId="{1080313B-8A57-4CE7-9F0C-6D3D2E0CB597}" dt="2020-11-24T15:49:10.439" v="33" actId="1076"/>
          <ac:spMkLst>
            <pc:docMk/>
            <pc:sldMk cId="3283130754" sldId="1076"/>
            <ac:spMk id="8" creationId="{FE350DAD-F102-4EC8-965A-ADAE8230B928}"/>
          </ac:spMkLst>
        </pc:spChg>
        <pc:spChg chg="add del mod">
          <ac:chgData name="Chiara Ferroni" userId="44012417-bcaa-4055-8c1d-ef5f891bdebe" providerId="ADAL" clId="{1080313B-8A57-4CE7-9F0C-6D3D2E0CB597}" dt="2020-11-24T16:49:05.704" v="709" actId="478"/>
          <ac:spMkLst>
            <pc:docMk/>
            <pc:sldMk cId="3283130754" sldId="1076"/>
            <ac:spMk id="10" creationId="{2939739F-851F-4335-B62E-5A043C8649F9}"/>
          </ac:spMkLst>
        </pc:spChg>
      </pc:sldChg>
      <pc:sldChg chg="mod modShow">
        <pc:chgData name="Chiara Ferroni" userId="44012417-bcaa-4055-8c1d-ef5f891bdebe" providerId="ADAL" clId="{1080313B-8A57-4CE7-9F0C-6D3D2E0CB597}" dt="2020-11-24T15:55:26.922" v="108" actId="729"/>
        <pc:sldMkLst>
          <pc:docMk/>
          <pc:sldMk cId="3774262774" sldId="1077"/>
        </pc:sldMkLst>
      </pc:sldChg>
      <pc:sldChg chg="addSp delSp modSp new mod modClrScheme addCm modCm chgLayout">
        <pc:chgData name="Chiara Ferroni" userId="44012417-bcaa-4055-8c1d-ef5f891bdebe" providerId="ADAL" clId="{1080313B-8A57-4CE7-9F0C-6D3D2E0CB597}" dt="2020-11-24T15:54:23.532" v="104" actId="1589"/>
        <pc:sldMkLst>
          <pc:docMk/>
          <pc:sldMk cId="1932782333" sldId="1078"/>
        </pc:sldMkLst>
        <pc:spChg chg="mod ord">
          <ac:chgData name="Chiara Ferroni" userId="44012417-bcaa-4055-8c1d-ef5f891bdebe" providerId="ADAL" clId="{1080313B-8A57-4CE7-9F0C-6D3D2E0CB597}" dt="2020-11-24T15:49:59.158" v="43" actId="700"/>
          <ac:spMkLst>
            <pc:docMk/>
            <pc:sldMk cId="1932782333" sldId="1078"/>
            <ac:spMk id="2" creationId="{84BF875B-EBC6-4B78-8DFD-C09CCB596CF1}"/>
          </ac:spMkLst>
        </pc:spChg>
        <pc:spChg chg="del">
          <ac:chgData name="Chiara Ferroni" userId="44012417-bcaa-4055-8c1d-ef5f891bdebe" providerId="ADAL" clId="{1080313B-8A57-4CE7-9F0C-6D3D2E0CB597}" dt="2020-11-24T15:49:59.158" v="43" actId="700"/>
          <ac:spMkLst>
            <pc:docMk/>
            <pc:sldMk cId="1932782333" sldId="1078"/>
            <ac:spMk id="3" creationId="{9E594738-99A0-4D8B-912B-9D8F3D42A0EC}"/>
          </ac:spMkLst>
        </pc:spChg>
        <pc:spChg chg="add mod ord">
          <ac:chgData name="Chiara Ferroni" userId="44012417-bcaa-4055-8c1d-ef5f891bdebe" providerId="ADAL" clId="{1080313B-8A57-4CE7-9F0C-6D3D2E0CB597}" dt="2020-11-24T15:50:33.048" v="65" actId="14100"/>
          <ac:spMkLst>
            <pc:docMk/>
            <pc:sldMk cId="1932782333" sldId="1078"/>
            <ac:spMk id="4" creationId="{3181BE2C-43D9-4A49-93B9-51610CDE0D40}"/>
          </ac:spMkLst>
        </pc:spChg>
        <pc:spChg chg="add del mod">
          <ac:chgData name="Chiara Ferroni" userId="44012417-bcaa-4055-8c1d-ef5f891bdebe" providerId="ADAL" clId="{1080313B-8A57-4CE7-9F0C-6D3D2E0CB597}" dt="2020-11-24T15:50:40.593" v="67" actId="478"/>
          <ac:spMkLst>
            <pc:docMk/>
            <pc:sldMk cId="1932782333" sldId="1078"/>
            <ac:spMk id="5" creationId="{E3DC2C95-4B12-4ECA-A5F5-25E46888D53F}"/>
          </ac:spMkLst>
        </pc:spChg>
      </pc:sldChg>
      <pc:sldChg chg="new del">
        <pc:chgData name="Chiara Ferroni" userId="44012417-bcaa-4055-8c1d-ef5f891bdebe" providerId="ADAL" clId="{1080313B-8A57-4CE7-9F0C-6D3D2E0CB597}" dt="2020-11-24T15:50:48.586" v="71" actId="47"/>
        <pc:sldMkLst>
          <pc:docMk/>
          <pc:sldMk cId="3961670" sldId="1079"/>
        </pc:sldMkLst>
      </pc:sldChg>
      <pc:sldChg chg="delSp add mod">
        <pc:chgData name="Chiara Ferroni" userId="44012417-bcaa-4055-8c1d-ef5f891bdebe" providerId="ADAL" clId="{1080313B-8A57-4CE7-9F0C-6D3D2E0CB597}" dt="2020-11-25T07:52:23.517" v="735" actId="478"/>
        <pc:sldMkLst>
          <pc:docMk/>
          <pc:sldMk cId="362340607" sldId="1079"/>
        </pc:sldMkLst>
        <pc:spChg chg="del">
          <ac:chgData name="Chiara Ferroni" userId="44012417-bcaa-4055-8c1d-ef5f891bdebe" providerId="ADAL" clId="{1080313B-8A57-4CE7-9F0C-6D3D2E0CB597}" dt="2020-11-25T07:52:23.517" v="735" actId="478"/>
          <ac:spMkLst>
            <pc:docMk/>
            <pc:sldMk cId="362340607" sldId="1079"/>
            <ac:spMk id="234" creationId="{00000000-0000-0000-0000-000000000000}"/>
          </ac:spMkLst>
        </pc:spChg>
      </pc:sldChg>
      <pc:sldChg chg="modSp add mod addCm delCm modCm">
        <pc:chgData name="Chiara Ferroni" userId="44012417-bcaa-4055-8c1d-ef5f891bdebe" providerId="ADAL" clId="{1080313B-8A57-4CE7-9F0C-6D3D2E0CB597}" dt="2020-11-24T15:53:58.622" v="102"/>
        <pc:sldMkLst>
          <pc:docMk/>
          <pc:sldMk cId="186331029" sldId="1080"/>
        </pc:sldMkLst>
        <pc:spChg chg="mod">
          <ac:chgData name="Chiara Ferroni" userId="44012417-bcaa-4055-8c1d-ef5f891bdebe" providerId="ADAL" clId="{1080313B-8A57-4CE7-9F0C-6D3D2E0CB597}" dt="2020-11-24T15:53:58.622" v="102"/>
          <ac:spMkLst>
            <pc:docMk/>
            <pc:sldMk cId="186331029" sldId="1080"/>
            <ac:spMk id="4" creationId="{3181BE2C-43D9-4A49-93B9-51610CDE0D40}"/>
          </ac:spMkLst>
        </pc:spChg>
      </pc:sldChg>
      <pc:sldChg chg="modSp add mod addCm modCm">
        <pc:chgData name="Chiara Ferroni" userId="44012417-bcaa-4055-8c1d-ef5f891bdebe" providerId="ADAL" clId="{1080313B-8A57-4CE7-9F0C-6D3D2E0CB597}" dt="2020-11-24T15:54:10.917" v="103" actId="1589"/>
        <pc:sldMkLst>
          <pc:docMk/>
          <pc:sldMk cId="3470308357" sldId="1081"/>
        </pc:sldMkLst>
        <pc:spChg chg="mod">
          <ac:chgData name="Chiara Ferroni" userId="44012417-bcaa-4055-8c1d-ef5f891bdebe" providerId="ADAL" clId="{1080313B-8A57-4CE7-9F0C-6D3D2E0CB597}" dt="2020-11-24T15:51:53.148" v="88" actId="20577"/>
          <ac:spMkLst>
            <pc:docMk/>
            <pc:sldMk cId="3470308357" sldId="1081"/>
            <ac:spMk id="4" creationId="{3181BE2C-43D9-4A49-93B9-51610CDE0D40}"/>
          </ac:spMkLst>
        </pc:spChg>
      </pc:sldChg>
      <pc:sldChg chg="add">
        <pc:chgData name="Chiara Ferroni" userId="44012417-bcaa-4055-8c1d-ef5f891bdebe" providerId="ADAL" clId="{1080313B-8A57-4CE7-9F0C-6D3D2E0CB597}" dt="2020-11-24T16:19:55.739" v="118"/>
        <pc:sldMkLst>
          <pc:docMk/>
          <pc:sldMk cId="1325981199" sldId="1082"/>
        </pc:sldMkLst>
      </pc:sldChg>
      <pc:sldChg chg="delSp add mod">
        <pc:chgData name="Chiara Ferroni" userId="44012417-bcaa-4055-8c1d-ef5f891bdebe" providerId="ADAL" clId="{1080313B-8A57-4CE7-9F0C-6D3D2E0CB597}" dt="2020-11-25T07:52:11.907" v="734" actId="478"/>
        <pc:sldMkLst>
          <pc:docMk/>
          <pc:sldMk cId="2969815421" sldId="1083"/>
        </pc:sldMkLst>
        <pc:spChg chg="del">
          <ac:chgData name="Chiara Ferroni" userId="44012417-bcaa-4055-8c1d-ef5f891bdebe" providerId="ADAL" clId="{1080313B-8A57-4CE7-9F0C-6D3D2E0CB597}" dt="2020-11-25T07:52:11.907" v="734" actId="478"/>
          <ac:spMkLst>
            <pc:docMk/>
            <pc:sldMk cId="2969815421" sldId="1083"/>
            <ac:spMk id="258" creationId="{00000000-0000-0000-0000-000000000000}"/>
          </ac:spMkLst>
        </pc:spChg>
      </pc:sldChg>
      <pc:sldChg chg="delSp add mod">
        <pc:chgData name="Chiara Ferroni" userId="44012417-bcaa-4055-8c1d-ef5f891bdebe" providerId="ADAL" clId="{1080313B-8A57-4CE7-9F0C-6D3D2E0CB597}" dt="2020-11-25T07:51:59.661" v="732" actId="478"/>
        <pc:sldMkLst>
          <pc:docMk/>
          <pc:sldMk cId="2930282566" sldId="1084"/>
        </pc:sldMkLst>
        <pc:spChg chg="del">
          <ac:chgData name="Chiara Ferroni" userId="44012417-bcaa-4055-8c1d-ef5f891bdebe" providerId="ADAL" clId="{1080313B-8A57-4CE7-9F0C-6D3D2E0CB597}" dt="2020-11-25T07:51:59.661" v="732" actId="478"/>
          <ac:spMkLst>
            <pc:docMk/>
            <pc:sldMk cId="2930282566" sldId="1084"/>
            <ac:spMk id="340" creationId="{00000000-0000-0000-0000-000000000000}"/>
          </ac:spMkLst>
        </pc:spChg>
      </pc:sldChg>
      <pc:sldChg chg="addSp delSp modSp add mod modClrScheme chgLayout">
        <pc:chgData name="Chiara Ferroni" userId="44012417-bcaa-4055-8c1d-ef5f891bdebe" providerId="ADAL" clId="{1080313B-8A57-4CE7-9F0C-6D3D2E0CB597}" dt="2020-11-25T07:52:05.543" v="733"/>
        <pc:sldMkLst>
          <pc:docMk/>
          <pc:sldMk cId="1548507883" sldId="1085"/>
        </pc:sldMkLst>
        <pc:spChg chg="del">
          <ac:chgData name="Chiara Ferroni" userId="44012417-bcaa-4055-8c1d-ef5f891bdebe" providerId="ADAL" clId="{1080313B-8A57-4CE7-9F0C-6D3D2E0CB597}" dt="2020-11-25T07:51:56.242" v="731" actId="478"/>
          <ac:spMkLst>
            <pc:docMk/>
            <pc:sldMk cId="1548507883" sldId="1085"/>
            <ac:spMk id="19" creationId="{EACE7CFE-18BE-4FFD-AF31-A2EC213C5923}"/>
          </ac:spMkLst>
        </pc:spChg>
        <pc:picChg chg="add mod">
          <ac:chgData name="Chiara Ferroni" userId="44012417-bcaa-4055-8c1d-ef5f891bdebe" providerId="ADAL" clId="{1080313B-8A57-4CE7-9F0C-6D3D2E0CB597}" dt="2020-11-25T07:52:05.543" v="733"/>
          <ac:picMkLst>
            <pc:docMk/>
            <pc:sldMk cId="1548507883" sldId="1085"/>
            <ac:picMk id="7" creationId="{5614EE1B-3C28-489A-AC1F-4D039618B5EC}"/>
          </ac:picMkLst>
        </pc:picChg>
      </pc:sldChg>
      <pc:sldChg chg="add">
        <pc:chgData name="Chiara Ferroni" userId="44012417-bcaa-4055-8c1d-ef5f891bdebe" providerId="ADAL" clId="{1080313B-8A57-4CE7-9F0C-6D3D2E0CB597}" dt="2020-11-25T07:50:49.613" v="724"/>
        <pc:sldMkLst>
          <pc:docMk/>
          <pc:sldMk cId="2045600145" sldId="1087"/>
        </pc:sldMkLst>
      </pc:sldChg>
      <pc:sldChg chg="add">
        <pc:chgData name="Chiara Ferroni" userId="44012417-bcaa-4055-8c1d-ef5f891bdebe" providerId="ADAL" clId="{1080313B-8A57-4CE7-9F0C-6D3D2E0CB597}" dt="2020-11-25T07:50:49.613" v="724"/>
        <pc:sldMkLst>
          <pc:docMk/>
          <pc:sldMk cId="2110554217" sldId="1088"/>
        </pc:sldMkLst>
      </pc:sldChg>
      <pc:sldChg chg="modSp add mod">
        <pc:chgData name="Chiara Ferroni" userId="44012417-bcaa-4055-8c1d-ef5f891bdebe" providerId="ADAL" clId="{1080313B-8A57-4CE7-9F0C-6D3D2E0CB597}" dt="2020-11-25T07:51:18.544" v="727" actId="1076"/>
        <pc:sldMkLst>
          <pc:docMk/>
          <pc:sldMk cId="4019611808" sldId="1089"/>
        </pc:sldMkLst>
        <pc:graphicFrameChg chg="mod">
          <ac:chgData name="Chiara Ferroni" userId="44012417-bcaa-4055-8c1d-ef5f891bdebe" providerId="ADAL" clId="{1080313B-8A57-4CE7-9F0C-6D3D2E0CB597}" dt="2020-11-25T07:51:18.544" v="727" actId="1076"/>
          <ac:graphicFrameMkLst>
            <pc:docMk/>
            <pc:sldMk cId="4019611808" sldId="1089"/>
            <ac:graphicFrameMk id="16" creationId="{00000000-0000-0000-0000-000000000000}"/>
          </ac:graphicFrameMkLst>
        </pc:graphicFrameChg>
      </pc:sldChg>
      <pc:sldChg chg="modSp add">
        <pc:chgData name="Chiara Ferroni" userId="44012417-bcaa-4055-8c1d-ef5f891bdebe" providerId="ADAL" clId="{1080313B-8A57-4CE7-9F0C-6D3D2E0CB597}" dt="2020-11-25T07:51:02.105" v="725" actId="1076"/>
        <pc:sldMkLst>
          <pc:docMk/>
          <pc:sldMk cId="4068459022" sldId="1090"/>
        </pc:sldMkLst>
        <pc:picChg chg="mod">
          <ac:chgData name="Chiara Ferroni" userId="44012417-bcaa-4055-8c1d-ef5f891bdebe" providerId="ADAL" clId="{1080313B-8A57-4CE7-9F0C-6D3D2E0CB597}" dt="2020-11-25T07:51:02.105" v="725" actId="1076"/>
          <ac:picMkLst>
            <pc:docMk/>
            <pc:sldMk cId="4068459022" sldId="1090"/>
            <ac:picMk id="2050" creationId="{00000000-0000-0000-0000-000000000000}"/>
          </ac:picMkLst>
        </pc:picChg>
      </pc:sldChg>
      <pc:sldMasterChg chg="delSldLayout">
        <pc:chgData name="Chiara Ferroni" userId="44012417-bcaa-4055-8c1d-ef5f891bdebe" providerId="ADAL" clId="{1080313B-8A57-4CE7-9F0C-6D3D2E0CB597}" dt="2020-11-24T16:57:01.788" v="722" actId="47"/>
        <pc:sldMasterMkLst>
          <pc:docMk/>
          <pc:sldMasterMk cId="0" sldId="2147483648"/>
        </pc:sldMasterMkLst>
        <pc:sldLayoutChg chg="del">
          <pc:chgData name="Chiara Ferroni" userId="44012417-bcaa-4055-8c1d-ef5f891bdebe" providerId="ADAL" clId="{1080313B-8A57-4CE7-9F0C-6D3D2E0CB597}" dt="2020-11-24T16:56:58.513" v="716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Chiara Ferroni" userId="44012417-bcaa-4055-8c1d-ef5f891bdebe" providerId="ADAL" clId="{1080313B-8A57-4CE7-9F0C-6D3D2E0CB597}" dt="2020-11-24T16:56:59.213" v="718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Chiara Ferroni" userId="44012417-bcaa-4055-8c1d-ef5f891bdebe" providerId="ADAL" clId="{1080313B-8A57-4CE7-9F0C-6D3D2E0CB597}" dt="2020-11-24T16:56:59.548" v="719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Chiara Ferroni" userId="44012417-bcaa-4055-8c1d-ef5f891bdebe" providerId="ADAL" clId="{1080313B-8A57-4CE7-9F0C-6D3D2E0CB597}" dt="2020-11-24T16:57:01.186" v="721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Chiara Ferroni" userId="44012417-bcaa-4055-8c1d-ef5f891bdebe" providerId="ADAL" clId="{1080313B-8A57-4CE7-9F0C-6D3D2E0CB597}" dt="2020-11-24T16:57:01.788" v="722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Chiara Ferroni" userId="44012417-bcaa-4055-8c1d-ef5f891bdebe" providerId="ADAL" clId="{1080313B-8A57-4CE7-9F0C-6D3D2E0CB597}" dt="2020-11-24T16:56:58.074" v="715" actId="47"/>
          <pc:sldLayoutMkLst>
            <pc:docMk/>
            <pc:sldMasterMk cId="0" sldId="2147483648"/>
            <pc:sldLayoutMk cId="0" sldId="2147483656"/>
          </pc:sldLayoutMkLst>
        </pc:sldLayoutChg>
      </pc:sldMasterChg>
    </pc:docChg>
  </pc:docChgLst>
  <pc:docChgLst>
    <pc:chgData name="Donatella Mosso" userId="S::donatella.mosso@torinowireless.it::9c137e7d-9fb6-4350-9d49-d148a99cb945" providerId="AD" clId="Web-{7DC5F8FB-9BB7-B270-83E0-1C5F270A2E6D}"/>
    <pc:docChg chg="modSld">
      <pc:chgData name="Donatella Mosso" userId="S::donatella.mosso@torinowireless.it::9c137e7d-9fb6-4350-9d49-d148a99cb945" providerId="AD" clId="Web-{7DC5F8FB-9BB7-B270-83E0-1C5F270A2E6D}" dt="2020-11-25T09:11:26.835" v="9" actId="20577"/>
      <pc:docMkLst>
        <pc:docMk/>
      </pc:docMkLst>
      <pc:sldChg chg="modSp">
        <pc:chgData name="Donatella Mosso" userId="S::donatella.mosso@torinowireless.it::9c137e7d-9fb6-4350-9d49-d148a99cb945" providerId="AD" clId="Web-{7DC5F8FB-9BB7-B270-83E0-1C5F270A2E6D}" dt="2020-11-25T09:09:51.114" v="4"/>
        <pc:sldMkLst>
          <pc:docMk/>
          <pc:sldMk cId="881879877" sldId="1069"/>
        </pc:sldMkLst>
        <pc:spChg chg="mod">
          <ac:chgData name="Donatella Mosso" userId="S::donatella.mosso@torinowireless.it::9c137e7d-9fb6-4350-9d49-d148a99cb945" providerId="AD" clId="Web-{7DC5F8FB-9BB7-B270-83E0-1C5F270A2E6D}" dt="2020-11-25T09:09:51.114" v="4"/>
          <ac:spMkLst>
            <pc:docMk/>
            <pc:sldMk cId="881879877" sldId="1069"/>
            <ac:spMk id="13" creationId="{62EC3196-AAA9-485D-BEEC-6519912CFD48}"/>
          </ac:spMkLst>
        </pc:spChg>
      </pc:sldChg>
      <pc:sldChg chg="modSp">
        <pc:chgData name="Donatella Mosso" userId="S::donatella.mosso@torinowireless.it::9c137e7d-9fb6-4350-9d49-d148a99cb945" providerId="AD" clId="Web-{7DC5F8FB-9BB7-B270-83E0-1C5F270A2E6D}" dt="2020-11-25T09:08:02.721" v="2" actId="1076"/>
        <pc:sldMkLst>
          <pc:docMk/>
          <pc:sldMk cId="1839674065" sldId="1070"/>
        </pc:sldMkLst>
        <pc:picChg chg="mod">
          <ac:chgData name="Donatella Mosso" userId="S::donatella.mosso@torinowireless.it::9c137e7d-9fb6-4350-9d49-d148a99cb945" providerId="AD" clId="Web-{7DC5F8FB-9BB7-B270-83E0-1C5F270A2E6D}" dt="2020-11-25T09:08:02.721" v="2" actId="1076"/>
          <ac:picMkLst>
            <pc:docMk/>
            <pc:sldMk cId="1839674065" sldId="1070"/>
            <ac:picMk id="5" creationId="{218B24D7-7264-4A7F-B6F7-D028B0A2AB5D}"/>
          </ac:picMkLst>
        </pc:picChg>
      </pc:sldChg>
      <pc:sldChg chg="modSp">
        <pc:chgData name="Donatella Mosso" userId="S::donatella.mosso@torinowireless.it::9c137e7d-9fb6-4350-9d49-d148a99cb945" providerId="AD" clId="Web-{7DC5F8FB-9BB7-B270-83E0-1C5F270A2E6D}" dt="2020-11-25T09:11:26.835" v="8" actId="20577"/>
        <pc:sldMkLst>
          <pc:docMk/>
          <pc:sldMk cId="3774262774" sldId="1077"/>
        </pc:sldMkLst>
        <pc:spChg chg="mod">
          <ac:chgData name="Donatella Mosso" userId="S::donatella.mosso@torinowireless.it::9c137e7d-9fb6-4350-9d49-d148a99cb945" providerId="AD" clId="Web-{7DC5F8FB-9BB7-B270-83E0-1C5F270A2E6D}" dt="2020-11-25T09:11:26.835" v="8" actId="20577"/>
          <ac:spMkLst>
            <pc:docMk/>
            <pc:sldMk cId="3774262774" sldId="1077"/>
            <ac:spMk id="9" creationId="{ADEA7A30-E1E4-495A-9AC4-426703786974}"/>
          </ac:spMkLst>
        </pc:spChg>
      </pc:sldChg>
    </pc:docChg>
  </pc:docChgLst>
  <pc:docChgLst>
    <pc:chgData name="giuseppe.serrao@2i3t.it" userId="S::urn:spo:guest#giuseppe.serrao@2i3t.it::" providerId="AD" clId="Web-{3C0BBF9A-355F-5C98-5244-28B788144BE5}"/>
    <pc:docChg chg="addSld modSld modSection">
      <pc:chgData name="giuseppe.serrao@2i3t.it" userId="S::urn:spo:guest#giuseppe.serrao@2i3t.it::" providerId="AD" clId="Web-{3C0BBF9A-355F-5C98-5244-28B788144BE5}" dt="2021-05-10T16:00:06.851" v="502" actId="20577"/>
      <pc:docMkLst>
        <pc:docMk/>
      </pc:docMkLst>
      <pc:sldChg chg="addSp modSp">
        <pc:chgData name="giuseppe.serrao@2i3t.it" userId="S::urn:spo:guest#giuseppe.serrao@2i3t.it::" providerId="AD" clId="Web-{3C0BBF9A-355F-5C98-5244-28B788144BE5}" dt="2021-05-10T15:40:04.032" v="287" actId="1076"/>
        <pc:sldMkLst>
          <pc:docMk/>
          <pc:sldMk cId="2563028320" sldId="1083"/>
        </pc:sldMkLst>
        <pc:spChg chg="mod">
          <ac:chgData name="giuseppe.serrao@2i3t.it" userId="S::urn:spo:guest#giuseppe.serrao@2i3t.it::" providerId="AD" clId="Web-{3C0BBF9A-355F-5C98-5244-28B788144BE5}" dt="2021-05-10T15:39:34.219" v="282" actId="1076"/>
          <ac:spMkLst>
            <pc:docMk/>
            <pc:sldMk cId="2563028320" sldId="1083"/>
            <ac:spMk id="7" creationId="{B1BC2B18-6E7C-4D6D-A51F-8BBD43F88D32}"/>
          </ac:spMkLst>
        </pc:spChg>
        <pc:picChg chg="add mod">
          <ac:chgData name="giuseppe.serrao@2i3t.it" userId="S::urn:spo:guest#giuseppe.serrao@2i3t.it::" providerId="AD" clId="Web-{3C0BBF9A-355F-5C98-5244-28B788144BE5}" dt="2021-05-10T15:40:04.032" v="287" actId="1076"/>
          <ac:picMkLst>
            <pc:docMk/>
            <pc:sldMk cId="2563028320" sldId="1083"/>
            <ac:picMk id="3" creationId="{FC13B8C6-F466-491F-A688-DF1A2E17FCE6}"/>
          </ac:picMkLst>
        </pc:picChg>
        <pc:picChg chg="mod">
          <ac:chgData name="giuseppe.serrao@2i3t.it" userId="S::urn:spo:guest#giuseppe.serrao@2i3t.it::" providerId="AD" clId="Web-{3C0BBF9A-355F-5C98-5244-28B788144BE5}" dt="2021-05-10T15:39:38.844" v="283" actId="1076"/>
          <ac:picMkLst>
            <pc:docMk/>
            <pc:sldMk cId="2563028320" sldId="1083"/>
            <ac:picMk id="6" creationId="{1E46F0F0-1833-46EB-9537-ECB7B18B163A}"/>
          </ac:picMkLst>
        </pc:picChg>
      </pc:sldChg>
      <pc:sldChg chg="addSp delSp modSp">
        <pc:chgData name="giuseppe.serrao@2i3t.it" userId="S::urn:spo:guest#giuseppe.serrao@2i3t.it::" providerId="AD" clId="Web-{3C0BBF9A-355F-5C98-5244-28B788144BE5}" dt="2021-05-10T15:48:50.808" v="372" actId="20577"/>
        <pc:sldMkLst>
          <pc:docMk/>
          <pc:sldMk cId="783428481" sldId="1088"/>
        </pc:sldMkLst>
        <pc:spChg chg="mod">
          <ac:chgData name="giuseppe.serrao@2i3t.it" userId="S::urn:spo:guest#giuseppe.serrao@2i3t.it::" providerId="AD" clId="Web-{3C0BBF9A-355F-5C98-5244-28B788144BE5}" dt="2021-05-10T15:48:43.933" v="371" actId="20577"/>
          <ac:spMkLst>
            <pc:docMk/>
            <pc:sldMk cId="783428481" sldId="1088"/>
            <ac:spMk id="2" creationId="{C6792BB4-9A0E-4C1F-8CB0-CF7CB23F4C9B}"/>
          </ac:spMkLst>
        </pc:spChg>
        <pc:spChg chg="mod">
          <ac:chgData name="giuseppe.serrao@2i3t.it" userId="S::urn:spo:guest#giuseppe.serrao@2i3t.it::" providerId="AD" clId="Web-{3C0BBF9A-355F-5C98-5244-28B788144BE5}" dt="2021-05-10T15:48:50.808" v="372" actId="20577"/>
          <ac:spMkLst>
            <pc:docMk/>
            <pc:sldMk cId="783428481" sldId="1088"/>
            <ac:spMk id="3" creationId="{71F40E12-9597-4854-B03B-C3B03C9985CB}"/>
          </ac:spMkLst>
        </pc:spChg>
        <pc:picChg chg="add del mod">
          <ac:chgData name="giuseppe.serrao@2i3t.it" userId="S::urn:spo:guest#giuseppe.serrao@2i3t.it::" providerId="AD" clId="Web-{3C0BBF9A-355F-5C98-5244-28B788144BE5}" dt="2021-05-10T15:41:35.175" v="289"/>
          <ac:picMkLst>
            <pc:docMk/>
            <pc:sldMk cId="783428481" sldId="1088"/>
            <ac:picMk id="4" creationId="{EF0B2614-2FBC-4CD8-BD71-19FBCE91AF17}"/>
          </ac:picMkLst>
        </pc:picChg>
      </pc:sldChg>
      <pc:sldChg chg="addSp delSp modSp">
        <pc:chgData name="giuseppe.serrao@2i3t.it" userId="S::urn:spo:guest#giuseppe.serrao@2i3t.it::" providerId="AD" clId="Web-{3C0BBF9A-355F-5C98-5244-28B788144BE5}" dt="2021-05-10T15:26:22.642" v="279" actId="14100"/>
        <pc:sldMkLst>
          <pc:docMk/>
          <pc:sldMk cId="580683759" sldId="1089"/>
        </pc:sldMkLst>
        <pc:spChg chg="mod">
          <ac:chgData name="giuseppe.serrao@2i3t.it" userId="S::urn:spo:guest#giuseppe.serrao@2i3t.it::" providerId="AD" clId="Web-{3C0BBF9A-355F-5C98-5244-28B788144BE5}" dt="2021-05-10T15:24:59.047" v="270" actId="14100"/>
          <ac:spMkLst>
            <pc:docMk/>
            <pc:sldMk cId="580683759" sldId="1089"/>
            <ac:spMk id="3" creationId="{49E54D2B-1446-418B-BABC-45BE64153D7D}"/>
          </ac:spMkLst>
        </pc:spChg>
        <pc:spChg chg="add mod">
          <ac:chgData name="giuseppe.serrao@2i3t.it" userId="S::urn:spo:guest#giuseppe.serrao@2i3t.it::" providerId="AD" clId="Web-{3C0BBF9A-355F-5C98-5244-28B788144BE5}" dt="2021-05-10T15:23:46.343" v="255" actId="1076"/>
          <ac:spMkLst>
            <pc:docMk/>
            <pc:sldMk cId="580683759" sldId="1089"/>
            <ac:spMk id="4" creationId="{D297BCBC-C35F-47C5-A7AF-8B31FBCC1561}"/>
          </ac:spMkLst>
        </pc:spChg>
        <pc:spChg chg="add mod">
          <ac:chgData name="giuseppe.serrao@2i3t.it" userId="S::urn:spo:guest#giuseppe.serrao@2i3t.it::" providerId="AD" clId="Web-{3C0BBF9A-355F-5C98-5244-28B788144BE5}" dt="2021-05-10T15:20:48.027" v="227" actId="1076"/>
          <ac:spMkLst>
            <pc:docMk/>
            <pc:sldMk cId="580683759" sldId="1089"/>
            <ac:spMk id="5" creationId="{A03A853C-E7A2-4A67-AF6D-2281D674B912}"/>
          </ac:spMkLst>
        </pc:spChg>
        <pc:spChg chg="add mod">
          <ac:chgData name="giuseppe.serrao@2i3t.it" userId="S::urn:spo:guest#giuseppe.serrao@2i3t.it::" providerId="AD" clId="Web-{3C0BBF9A-355F-5C98-5244-28B788144BE5}" dt="2021-05-10T15:24:27.359" v="261" actId="14100"/>
          <ac:spMkLst>
            <pc:docMk/>
            <pc:sldMk cId="580683759" sldId="1089"/>
            <ac:spMk id="6" creationId="{2E8D72D5-B8BB-4FF7-82A1-36FA63D57278}"/>
          </ac:spMkLst>
        </pc:spChg>
        <pc:picChg chg="add mod">
          <ac:chgData name="giuseppe.serrao@2i3t.it" userId="S::urn:spo:guest#giuseppe.serrao@2i3t.it::" providerId="AD" clId="Web-{3C0BBF9A-355F-5C98-5244-28B788144BE5}" dt="2021-05-10T15:24:34.750" v="263" actId="1076"/>
          <ac:picMkLst>
            <pc:docMk/>
            <pc:sldMk cId="580683759" sldId="1089"/>
            <ac:picMk id="7" creationId="{1819A6FA-B426-4EC9-927F-F3CB7780A83A}"/>
          </ac:picMkLst>
        </pc:picChg>
        <pc:picChg chg="add mod">
          <ac:chgData name="giuseppe.serrao@2i3t.it" userId="S::urn:spo:guest#giuseppe.serrao@2i3t.it::" providerId="AD" clId="Web-{3C0BBF9A-355F-5C98-5244-28B788144BE5}" dt="2021-05-10T15:24:39.172" v="266" actId="1076"/>
          <ac:picMkLst>
            <pc:docMk/>
            <pc:sldMk cId="580683759" sldId="1089"/>
            <ac:picMk id="8" creationId="{E2CB7D7F-5A53-49CD-A165-554B04AE2E6D}"/>
          </ac:picMkLst>
        </pc:picChg>
        <pc:picChg chg="add del mod">
          <ac:chgData name="giuseppe.serrao@2i3t.it" userId="S::urn:spo:guest#giuseppe.serrao@2i3t.it::" providerId="AD" clId="Web-{3C0BBF9A-355F-5C98-5244-28B788144BE5}" dt="2021-05-10T15:20:04.979" v="216"/>
          <ac:picMkLst>
            <pc:docMk/>
            <pc:sldMk cId="580683759" sldId="1089"/>
            <ac:picMk id="9" creationId="{B3B79B39-5D34-46B6-B593-4DA1833B1B6D}"/>
          </ac:picMkLst>
        </pc:picChg>
        <pc:picChg chg="add mod">
          <ac:chgData name="giuseppe.serrao@2i3t.it" userId="S::urn:spo:guest#giuseppe.serrao@2i3t.it::" providerId="AD" clId="Web-{3C0BBF9A-355F-5C98-5244-28B788144BE5}" dt="2021-05-10T15:24:37.859" v="265" actId="1076"/>
          <ac:picMkLst>
            <pc:docMk/>
            <pc:sldMk cId="580683759" sldId="1089"/>
            <ac:picMk id="10" creationId="{89759A02-4A3B-4827-8F77-5348B6225218}"/>
          </ac:picMkLst>
        </pc:picChg>
        <pc:picChg chg="add mod">
          <ac:chgData name="giuseppe.serrao@2i3t.it" userId="S::urn:spo:guest#giuseppe.serrao@2i3t.it::" providerId="AD" clId="Web-{3C0BBF9A-355F-5C98-5244-28B788144BE5}" dt="2021-05-10T15:24:44.672" v="267" actId="1076"/>
          <ac:picMkLst>
            <pc:docMk/>
            <pc:sldMk cId="580683759" sldId="1089"/>
            <ac:picMk id="11" creationId="{7CE8E69C-8A48-485D-A43C-8BC734B4693B}"/>
          </ac:picMkLst>
        </pc:picChg>
        <pc:picChg chg="add mod">
          <ac:chgData name="giuseppe.serrao@2i3t.it" userId="S::urn:spo:guest#giuseppe.serrao@2i3t.it::" providerId="AD" clId="Web-{3C0BBF9A-355F-5C98-5244-28B788144BE5}" dt="2021-05-10T15:23:31.874" v="251" actId="1076"/>
          <ac:picMkLst>
            <pc:docMk/>
            <pc:sldMk cId="580683759" sldId="1089"/>
            <ac:picMk id="12" creationId="{8CEF1842-9336-4EC5-B2D0-AED2DB6331FF}"/>
          </ac:picMkLst>
        </pc:picChg>
        <pc:picChg chg="add mod">
          <ac:chgData name="giuseppe.serrao@2i3t.it" userId="S::urn:spo:guest#giuseppe.serrao@2i3t.it::" providerId="AD" clId="Web-{3C0BBF9A-355F-5C98-5244-28B788144BE5}" dt="2021-05-10T15:24:49.609" v="268" actId="1076"/>
          <ac:picMkLst>
            <pc:docMk/>
            <pc:sldMk cId="580683759" sldId="1089"/>
            <ac:picMk id="14" creationId="{C53E5693-BA9B-430A-8166-642ED2215DB0}"/>
          </ac:picMkLst>
        </pc:picChg>
        <pc:picChg chg="add mod">
          <ac:chgData name="giuseppe.serrao@2i3t.it" userId="S::urn:spo:guest#giuseppe.serrao@2i3t.it::" providerId="AD" clId="Web-{3C0BBF9A-355F-5C98-5244-28B788144BE5}" dt="2021-05-10T15:23:34.577" v="252" actId="1076"/>
          <ac:picMkLst>
            <pc:docMk/>
            <pc:sldMk cId="580683759" sldId="1089"/>
            <ac:picMk id="16" creationId="{29B20AFB-D884-426C-9E99-735380D47730}"/>
          </ac:picMkLst>
        </pc:picChg>
        <pc:picChg chg="add mod">
          <ac:chgData name="giuseppe.serrao@2i3t.it" userId="S::urn:spo:guest#giuseppe.serrao@2i3t.it::" providerId="AD" clId="Web-{3C0BBF9A-355F-5C98-5244-28B788144BE5}" dt="2021-05-10T15:24:52.547" v="269" actId="1076"/>
          <ac:picMkLst>
            <pc:docMk/>
            <pc:sldMk cId="580683759" sldId="1089"/>
            <ac:picMk id="18" creationId="{1960670B-59AF-4011-B9A2-D41849A4D262}"/>
          </ac:picMkLst>
        </pc:picChg>
        <pc:picChg chg="add mod">
          <ac:chgData name="giuseppe.serrao@2i3t.it" userId="S::urn:spo:guest#giuseppe.serrao@2i3t.it::" providerId="AD" clId="Web-{3C0BBF9A-355F-5C98-5244-28B788144BE5}" dt="2021-05-10T15:25:27.360" v="274" actId="1076"/>
          <ac:picMkLst>
            <pc:docMk/>
            <pc:sldMk cId="580683759" sldId="1089"/>
            <ac:picMk id="19" creationId="{1E3758FD-F148-4650-B364-125478F7BA76}"/>
          </ac:picMkLst>
        </pc:picChg>
        <pc:picChg chg="add mod">
          <ac:chgData name="giuseppe.serrao@2i3t.it" userId="S::urn:spo:guest#giuseppe.serrao@2i3t.it::" providerId="AD" clId="Web-{3C0BBF9A-355F-5C98-5244-28B788144BE5}" dt="2021-05-10T15:25:50.282" v="276" actId="1076"/>
          <ac:picMkLst>
            <pc:docMk/>
            <pc:sldMk cId="580683759" sldId="1089"/>
            <ac:picMk id="20" creationId="{70FBEBA2-9283-4AC7-9F83-9CC39A027270}"/>
          </ac:picMkLst>
        </pc:picChg>
        <pc:picChg chg="add mod">
          <ac:chgData name="giuseppe.serrao@2i3t.it" userId="S::urn:spo:guest#giuseppe.serrao@2i3t.it::" providerId="AD" clId="Web-{3C0BBF9A-355F-5C98-5244-28B788144BE5}" dt="2021-05-10T15:26:22.642" v="279" actId="14100"/>
          <ac:picMkLst>
            <pc:docMk/>
            <pc:sldMk cId="580683759" sldId="1089"/>
            <ac:picMk id="21" creationId="{6AC9933F-F606-4FEE-BCA5-282CA27575B4}"/>
          </ac:picMkLst>
        </pc:picChg>
      </pc:sldChg>
      <pc:sldChg chg="modSp">
        <pc:chgData name="giuseppe.serrao@2i3t.it" userId="S::urn:spo:guest#giuseppe.serrao@2i3t.it::" providerId="AD" clId="Web-{3C0BBF9A-355F-5C98-5244-28B788144BE5}" dt="2021-05-10T15:04:25.587" v="70" actId="20577"/>
        <pc:sldMkLst>
          <pc:docMk/>
          <pc:sldMk cId="2660932377" sldId="1092"/>
        </pc:sldMkLst>
        <pc:spChg chg="mod">
          <ac:chgData name="giuseppe.serrao@2i3t.it" userId="S::urn:spo:guest#giuseppe.serrao@2i3t.it::" providerId="AD" clId="Web-{3C0BBF9A-355F-5C98-5244-28B788144BE5}" dt="2021-05-10T15:04:25.587" v="70" actId="20577"/>
          <ac:spMkLst>
            <pc:docMk/>
            <pc:sldMk cId="2660932377" sldId="1092"/>
            <ac:spMk id="3" creationId="{71F40E12-9597-4854-B03B-C3B03C9985CB}"/>
          </ac:spMkLst>
        </pc:spChg>
      </pc:sldChg>
      <pc:sldChg chg="modSp add replId">
        <pc:chgData name="giuseppe.serrao@2i3t.it" userId="S::urn:spo:guest#giuseppe.serrao@2i3t.it::" providerId="AD" clId="Web-{3C0BBF9A-355F-5C98-5244-28B788144BE5}" dt="2021-05-10T16:00:06.851" v="502" actId="20577"/>
        <pc:sldMkLst>
          <pc:docMk/>
          <pc:sldMk cId="3659255545" sldId="1093"/>
        </pc:sldMkLst>
        <pc:spChg chg="mod">
          <ac:chgData name="giuseppe.serrao@2i3t.it" userId="S::urn:spo:guest#giuseppe.serrao@2i3t.it::" providerId="AD" clId="Web-{3C0BBF9A-355F-5C98-5244-28B788144BE5}" dt="2021-05-10T15:47:41.994" v="338" actId="20577"/>
          <ac:spMkLst>
            <pc:docMk/>
            <pc:sldMk cId="3659255545" sldId="1093"/>
            <ac:spMk id="2" creationId="{C6792BB4-9A0E-4C1F-8CB0-CF7CB23F4C9B}"/>
          </ac:spMkLst>
        </pc:spChg>
        <pc:spChg chg="mod">
          <ac:chgData name="giuseppe.serrao@2i3t.it" userId="S::urn:spo:guest#giuseppe.serrao@2i3t.it::" providerId="AD" clId="Web-{3C0BBF9A-355F-5C98-5244-28B788144BE5}" dt="2021-05-10T16:00:06.851" v="502" actId="20577"/>
          <ac:spMkLst>
            <pc:docMk/>
            <pc:sldMk cId="3659255545" sldId="1093"/>
            <ac:spMk id="3" creationId="{71F40E12-9597-4854-B03B-C3B03C9985CB}"/>
          </ac:spMkLst>
        </pc:spChg>
      </pc:sldChg>
    </pc:docChg>
  </pc:docChgLst>
  <pc:docChgLst>
    <pc:chgData name="Marco Martinotti" userId="e79596ee-3fe1-44e3-bf2d-199c12d172b6" providerId="ADAL" clId="{B896A459-D856-4A10-9DE5-DD57568FED3D}"/>
    <pc:docChg chg="undo custSel addSld delSld modSld sldOrd delSection modSection">
      <pc:chgData name="Marco Martinotti" userId="e79596ee-3fe1-44e3-bf2d-199c12d172b6" providerId="ADAL" clId="{B896A459-D856-4A10-9DE5-DD57568FED3D}" dt="2021-05-11T13:59:02.622" v="1676" actId="313"/>
      <pc:docMkLst>
        <pc:docMk/>
      </pc:docMkLst>
      <pc:sldChg chg="modSp mod">
        <pc:chgData name="Marco Martinotti" userId="e79596ee-3fe1-44e3-bf2d-199c12d172b6" providerId="ADAL" clId="{B896A459-D856-4A10-9DE5-DD57568FED3D}" dt="2021-05-11T13:41:31.787" v="1486" actId="20577"/>
        <pc:sldMkLst>
          <pc:docMk/>
          <pc:sldMk cId="0" sldId="256"/>
        </pc:sldMkLst>
        <pc:spChg chg="mod">
          <ac:chgData name="Marco Martinotti" userId="e79596ee-3fe1-44e3-bf2d-199c12d172b6" providerId="ADAL" clId="{B896A459-D856-4A10-9DE5-DD57568FED3D}" dt="2021-05-11T13:41:31.787" v="1486" actId="20577"/>
          <ac:spMkLst>
            <pc:docMk/>
            <pc:sldMk cId="0" sldId="256"/>
            <ac:spMk id="1357" creationId="{00000000-0000-0000-0000-000000000000}"/>
          </ac:spMkLst>
        </pc:spChg>
        <pc:spChg chg="mod">
          <ac:chgData name="Marco Martinotti" userId="e79596ee-3fe1-44e3-bf2d-199c12d172b6" providerId="ADAL" clId="{B896A459-D856-4A10-9DE5-DD57568FED3D}" dt="2021-05-11T13:41:03.543" v="1467" actId="20577"/>
          <ac:spMkLst>
            <pc:docMk/>
            <pc:sldMk cId="0" sldId="256"/>
            <ac:spMk id="1359" creationId="{00000000-0000-0000-0000-000000000000}"/>
          </ac:spMkLst>
        </pc:spChg>
      </pc:sldChg>
      <pc:sldChg chg="del">
        <pc:chgData name="Marco Martinotti" userId="e79596ee-3fe1-44e3-bf2d-199c12d172b6" providerId="ADAL" clId="{B896A459-D856-4A10-9DE5-DD57568FED3D}" dt="2021-05-10T13:36:22.527" v="78" actId="2696"/>
        <pc:sldMkLst>
          <pc:docMk/>
          <pc:sldMk cId="2159928233" sldId="1065"/>
        </pc:sldMkLst>
      </pc:sldChg>
      <pc:sldChg chg="delSp modSp mod">
        <pc:chgData name="Marco Martinotti" userId="e79596ee-3fe1-44e3-bf2d-199c12d172b6" providerId="ADAL" clId="{B896A459-D856-4A10-9DE5-DD57568FED3D}" dt="2021-05-11T13:41:48.269" v="1487" actId="108"/>
        <pc:sldMkLst>
          <pc:docMk/>
          <pc:sldMk cId="333370359" sldId="1067"/>
        </pc:sldMkLst>
        <pc:spChg chg="mod">
          <ac:chgData name="Marco Martinotti" userId="e79596ee-3fe1-44e3-bf2d-199c12d172b6" providerId="ADAL" clId="{B896A459-D856-4A10-9DE5-DD57568FED3D}" dt="2021-05-11T13:41:48.269" v="1487" actId="108"/>
          <ac:spMkLst>
            <pc:docMk/>
            <pc:sldMk cId="333370359" sldId="1067"/>
            <ac:spMk id="2" creationId="{E3382BD8-F253-47FE-96D0-67CAD406BD9E}"/>
          </ac:spMkLst>
        </pc:spChg>
        <pc:spChg chg="del mod">
          <ac:chgData name="Marco Martinotti" userId="e79596ee-3fe1-44e3-bf2d-199c12d172b6" providerId="ADAL" clId="{B896A459-D856-4A10-9DE5-DD57568FED3D}" dt="2021-05-10T16:55:36.096" v="399"/>
          <ac:spMkLst>
            <pc:docMk/>
            <pc:sldMk cId="333370359" sldId="1067"/>
            <ac:spMk id="13" creationId="{62EC3196-AAA9-485D-BEEC-6519912CFD48}"/>
          </ac:spMkLst>
        </pc:spChg>
      </pc:sldChg>
      <pc:sldChg chg="addSp modSp mod ord">
        <pc:chgData name="Marco Martinotti" userId="e79596ee-3fe1-44e3-bf2d-199c12d172b6" providerId="ADAL" clId="{B896A459-D856-4A10-9DE5-DD57568FED3D}" dt="2021-05-11T13:43:55.509" v="1503" actId="1076"/>
        <pc:sldMkLst>
          <pc:docMk/>
          <pc:sldMk cId="881879877" sldId="1069"/>
        </pc:sldMkLst>
        <pc:spChg chg="mod">
          <ac:chgData name="Marco Martinotti" userId="e79596ee-3fe1-44e3-bf2d-199c12d172b6" providerId="ADAL" clId="{B896A459-D856-4A10-9DE5-DD57568FED3D}" dt="2021-05-11T12:48:25.876" v="930" actId="108"/>
          <ac:spMkLst>
            <pc:docMk/>
            <pc:sldMk cId="881879877" sldId="1069"/>
            <ac:spMk id="2" creationId="{E3382BD8-F253-47FE-96D0-67CAD406BD9E}"/>
          </ac:spMkLst>
        </pc:spChg>
        <pc:spChg chg="mod">
          <ac:chgData name="Marco Martinotti" userId="e79596ee-3fe1-44e3-bf2d-199c12d172b6" providerId="ADAL" clId="{B896A459-D856-4A10-9DE5-DD57568FED3D}" dt="2021-05-11T13:43:46.896" v="1502" actId="12"/>
          <ac:spMkLst>
            <pc:docMk/>
            <pc:sldMk cId="881879877" sldId="1069"/>
            <ac:spMk id="13" creationId="{62EC3196-AAA9-485D-BEEC-6519912CFD48}"/>
          </ac:spMkLst>
        </pc:spChg>
        <pc:picChg chg="add mod">
          <ac:chgData name="Marco Martinotti" userId="e79596ee-3fe1-44e3-bf2d-199c12d172b6" providerId="ADAL" clId="{B896A459-D856-4A10-9DE5-DD57568FED3D}" dt="2021-05-11T13:42:25.813" v="1489" actId="1076"/>
          <ac:picMkLst>
            <pc:docMk/>
            <pc:sldMk cId="881879877" sldId="1069"/>
            <ac:picMk id="5" creationId="{7B8D42BC-AD16-4EA1-95FE-3C3A13E612A5}"/>
          </ac:picMkLst>
        </pc:picChg>
        <pc:picChg chg="add mod">
          <ac:chgData name="Marco Martinotti" userId="e79596ee-3fe1-44e3-bf2d-199c12d172b6" providerId="ADAL" clId="{B896A459-D856-4A10-9DE5-DD57568FED3D}" dt="2021-05-11T13:43:55.509" v="1503" actId="1076"/>
          <ac:picMkLst>
            <pc:docMk/>
            <pc:sldMk cId="881879877" sldId="1069"/>
            <ac:picMk id="7" creationId="{51BF0818-9656-4F91-BEFC-ABC3EFCE46EA}"/>
          </ac:picMkLst>
        </pc:picChg>
        <pc:picChg chg="add mod">
          <ac:chgData name="Marco Martinotti" userId="e79596ee-3fe1-44e3-bf2d-199c12d172b6" providerId="ADAL" clId="{B896A459-D856-4A10-9DE5-DD57568FED3D}" dt="2021-05-11T13:42:33.888" v="1491" actId="1076"/>
          <ac:picMkLst>
            <pc:docMk/>
            <pc:sldMk cId="881879877" sldId="1069"/>
            <ac:picMk id="8" creationId="{F743ACAF-EBEB-4E77-8E5E-00432F8BF9A9}"/>
          </ac:picMkLst>
        </pc:picChg>
      </pc:sldChg>
      <pc:sldChg chg="modSp mod">
        <pc:chgData name="Marco Martinotti" userId="e79596ee-3fe1-44e3-bf2d-199c12d172b6" providerId="ADAL" clId="{B896A459-D856-4A10-9DE5-DD57568FED3D}" dt="2021-05-11T12:47:54.919" v="927" actId="1076"/>
        <pc:sldMkLst>
          <pc:docMk/>
          <pc:sldMk cId="3437637331" sldId="1072"/>
        </pc:sldMkLst>
        <pc:spChg chg="mod">
          <ac:chgData name="Marco Martinotti" userId="e79596ee-3fe1-44e3-bf2d-199c12d172b6" providerId="ADAL" clId="{B896A459-D856-4A10-9DE5-DD57568FED3D}" dt="2021-05-10T16:57:52.521" v="416" actId="404"/>
          <ac:spMkLst>
            <pc:docMk/>
            <pc:sldMk cId="3437637331" sldId="1072"/>
            <ac:spMk id="7" creationId="{B1BC2B18-6E7C-4D6D-A51F-8BBD43F88D32}"/>
          </ac:spMkLst>
        </pc:spChg>
        <pc:spChg chg="mod">
          <ac:chgData name="Marco Martinotti" userId="e79596ee-3fe1-44e3-bf2d-199c12d172b6" providerId="ADAL" clId="{B896A459-D856-4A10-9DE5-DD57568FED3D}" dt="2021-05-11T12:47:54.919" v="927" actId="1076"/>
          <ac:spMkLst>
            <pc:docMk/>
            <pc:sldMk cId="3437637331" sldId="1072"/>
            <ac:spMk id="8" creationId="{8532CFEE-9FCA-4C3E-B6ED-5EDAEBB57C68}"/>
          </ac:spMkLst>
        </pc:spChg>
      </pc:sldChg>
      <pc:sldChg chg="del">
        <pc:chgData name="Marco Martinotti" userId="e79596ee-3fe1-44e3-bf2d-199c12d172b6" providerId="ADAL" clId="{B896A459-D856-4A10-9DE5-DD57568FED3D}" dt="2021-05-10T13:36:35.478" v="79" actId="47"/>
        <pc:sldMkLst>
          <pc:docMk/>
          <pc:sldMk cId="2503812286" sldId="1073"/>
        </pc:sldMkLst>
      </pc:sldChg>
      <pc:sldChg chg="addSp delSp modSp del mod">
        <pc:chgData name="Marco Martinotti" userId="e79596ee-3fe1-44e3-bf2d-199c12d172b6" providerId="ADAL" clId="{B896A459-D856-4A10-9DE5-DD57568FED3D}" dt="2021-05-11T13:02:53.054" v="1117" actId="47"/>
        <pc:sldMkLst>
          <pc:docMk/>
          <pc:sldMk cId="3734962709" sldId="1074"/>
        </pc:sldMkLst>
        <pc:spChg chg="add del mod">
          <ac:chgData name="Marco Martinotti" userId="e79596ee-3fe1-44e3-bf2d-199c12d172b6" providerId="ADAL" clId="{B896A459-D856-4A10-9DE5-DD57568FED3D}" dt="2021-05-10T13:57:43.378" v="271" actId="478"/>
          <ac:spMkLst>
            <pc:docMk/>
            <pc:sldMk cId="3734962709" sldId="1074"/>
            <ac:spMk id="2" creationId="{1EEE6D3D-82B7-4B24-B862-8A3E271CA309}"/>
          </ac:spMkLst>
        </pc:spChg>
      </pc:sldChg>
      <pc:sldChg chg="addSp delSp modSp add del mod">
        <pc:chgData name="Marco Martinotti" userId="e79596ee-3fe1-44e3-bf2d-199c12d172b6" providerId="ADAL" clId="{B896A459-D856-4A10-9DE5-DD57568FED3D}" dt="2021-05-11T13:32:45.990" v="1442" actId="47"/>
        <pc:sldMkLst>
          <pc:docMk/>
          <pc:sldMk cId="1932782333" sldId="1078"/>
        </pc:sldMkLst>
        <pc:spChg chg="mod">
          <ac:chgData name="Marco Martinotti" userId="e79596ee-3fe1-44e3-bf2d-199c12d172b6" providerId="ADAL" clId="{B896A459-D856-4A10-9DE5-DD57568FED3D}" dt="2021-05-11T12:49:53.677" v="934" actId="20577"/>
          <ac:spMkLst>
            <pc:docMk/>
            <pc:sldMk cId="1932782333" sldId="1078"/>
            <ac:spMk id="4" creationId="{3181BE2C-43D9-4A49-93B9-51610CDE0D40}"/>
          </ac:spMkLst>
        </pc:spChg>
        <pc:picChg chg="add del">
          <ac:chgData name="Marco Martinotti" userId="e79596ee-3fe1-44e3-bf2d-199c12d172b6" providerId="ADAL" clId="{B896A459-D856-4A10-9DE5-DD57568FED3D}" dt="2021-05-11T12:55:20.875" v="980" actId="478"/>
          <ac:picMkLst>
            <pc:docMk/>
            <pc:sldMk cId="1932782333" sldId="1078"/>
            <ac:picMk id="3" creationId="{9DF0F680-D335-47D8-A9D5-B23EF2DA32A7}"/>
          </ac:picMkLst>
        </pc:picChg>
        <pc:picChg chg="add mod">
          <ac:chgData name="Marco Martinotti" userId="e79596ee-3fe1-44e3-bf2d-199c12d172b6" providerId="ADAL" clId="{B896A459-D856-4A10-9DE5-DD57568FED3D}" dt="2021-05-11T12:55:36.718" v="983" actId="1076"/>
          <ac:picMkLst>
            <pc:docMk/>
            <pc:sldMk cId="1932782333" sldId="1078"/>
            <ac:picMk id="5" creationId="{191F191C-AFEC-450B-B959-BD40825BFA11}"/>
          </ac:picMkLst>
        </pc:picChg>
        <pc:picChg chg="mod">
          <ac:chgData name="Marco Martinotti" userId="e79596ee-3fe1-44e3-bf2d-199c12d172b6" providerId="ADAL" clId="{B896A459-D856-4A10-9DE5-DD57568FED3D}" dt="2021-05-11T12:55:58.742" v="987" actId="1076"/>
          <ac:picMkLst>
            <pc:docMk/>
            <pc:sldMk cId="1932782333" sldId="1078"/>
            <ac:picMk id="6" creationId="{C0EC7BEC-DC86-445F-998A-D4B2902EC8FC}"/>
          </ac:picMkLst>
        </pc:picChg>
      </pc:sldChg>
      <pc:sldChg chg="delSp modSp mod ord">
        <pc:chgData name="Marco Martinotti" userId="e79596ee-3fe1-44e3-bf2d-199c12d172b6" providerId="ADAL" clId="{B896A459-D856-4A10-9DE5-DD57568FED3D}" dt="2021-05-11T12:55:42.485" v="985" actId="20577"/>
        <pc:sldMkLst>
          <pc:docMk/>
          <pc:sldMk cId="2563028320" sldId="1083"/>
        </pc:sldMkLst>
        <pc:spChg chg="mod">
          <ac:chgData name="Marco Martinotti" userId="e79596ee-3fe1-44e3-bf2d-199c12d172b6" providerId="ADAL" clId="{B896A459-D856-4A10-9DE5-DD57568FED3D}" dt="2021-05-11T12:55:42.485" v="985" actId="20577"/>
          <ac:spMkLst>
            <pc:docMk/>
            <pc:sldMk cId="2563028320" sldId="1083"/>
            <ac:spMk id="2" creationId="{E3382BD8-F253-47FE-96D0-67CAD406BD9E}"/>
          </ac:spMkLst>
        </pc:spChg>
        <pc:spChg chg="del mod">
          <ac:chgData name="Marco Martinotti" userId="e79596ee-3fe1-44e3-bf2d-199c12d172b6" providerId="ADAL" clId="{B896A459-D856-4A10-9DE5-DD57568FED3D}" dt="2021-05-11T12:54:30.018" v="971" actId="478"/>
          <ac:spMkLst>
            <pc:docMk/>
            <pc:sldMk cId="2563028320" sldId="1083"/>
            <ac:spMk id="7" creationId="{B1BC2B18-6E7C-4D6D-A51F-8BBD43F88D32}"/>
          </ac:spMkLst>
        </pc:spChg>
        <pc:picChg chg="mod">
          <ac:chgData name="Marco Martinotti" userId="e79596ee-3fe1-44e3-bf2d-199c12d172b6" providerId="ADAL" clId="{B896A459-D856-4A10-9DE5-DD57568FED3D}" dt="2021-05-11T12:54:42.875" v="978" actId="1076"/>
          <ac:picMkLst>
            <pc:docMk/>
            <pc:sldMk cId="2563028320" sldId="1083"/>
            <ac:picMk id="3" creationId="{FC13B8C6-F466-491F-A688-DF1A2E17FCE6}"/>
          </ac:picMkLst>
        </pc:picChg>
        <pc:picChg chg="mod">
          <ac:chgData name="Marco Martinotti" userId="e79596ee-3fe1-44e3-bf2d-199c12d172b6" providerId="ADAL" clId="{B896A459-D856-4A10-9DE5-DD57568FED3D}" dt="2021-05-11T12:54:37.770" v="975" actId="1076"/>
          <ac:picMkLst>
            <pc:docMk/>
            <pc:sldMk cId="2563028320" sldId="1083"/>
            <ac:picMk id="6" creationId="{1E46F0F0-1833-46EB-9537-ECB7B18B163A}"/>
          </ac:picMkLst>
        </pc:picChg>
      </pc:sldChg>
      <pc:sldChg chg="addSp delSp modSp new mod modAnim">
        <pc:chgData name="Marco Martinotti" userId="e79596ee-3fe1-44e3-bf2d-199c12d172b6" providerId="ADAL" clId="{B896A459-D856-4A10-9DE5-DD57568FED3D}" dt="2021-05-11T13:26:21.889" v="1411" actId="313"/>
        <pc:sldMkLst>
          <pc:docMk/>
          <pc:sldMk cId="2502132314" sldId="1087"/>
        </pc:sldMkLst>
        <pc:spChg chg="mod">
          <ac:chgData name="Marco Martinotti" userId="e79596ee-3fe1-44e3-bf2d-199c12d172b6" providerId="ADAL" clId="{B896A459-D856-4A10-9DE5-DD57568FED3D}" dt="2021-05-11T13:26:04.496" v="1404" actId="20577"/>
          <ac:spMkLst>
            <pc:docMk/>
            <pc:sldMk cId="2502132314" sldId="1087"/>
            <ac:spMk id="2" creationId="{B7938031-CC27-4DBF-910F-535AE9C9F00B}"/>
          </ac:spMkLst>
        </pc:spChg>
        <pc:spChg chg="add del">
          <ac:chgData name="Marco Martinotti" userId="e79596ee-3fe1-44e3-bf2d-199c12d172b6" providerId="ADAL" clId="{B896A459-D856-4A10-9DE5-DD57568FED3D}" dt="2021-05-10T13:54:10.492" v="166" actId="22"/>
          <ac:spMkLst>
            <pc:docMk/>
            <pc:sldMk cId="2502132314" sldId="1087"/>
            <ac:spMk id="6" creationId="{388BBED8-F02A-4D02-8874-382C0CE54791}"/>
          </ac:spMkLst>
        </pc:spChg>
        <pc:spChg chg="add del mod">
          <ac:chgData name="Marco Martinotti" userId="e79596ee-3fe1-44e3-bf2d-199c12d172b6" providerId="ADAL" clId="{B896A459-D856-4A10-9DE5-DD57568FED3D}" dt="2021-05-10T13:54:33.137" v="175" actId="478"/>
          <ac:spMkLst>
            <pc:docMk/>
            <pc:sldMk cId="2502132314" sldId="1087"/>
            <ac:spMk id="8" creationId="{62A6F0E6-03C4-4B37-8ACB-D07B257E1092}"/>
          </ac:spMkLst>
        </pc:spChg>
        <pc:spChg chg="add del mod">
          <ac:chgData name="Marco Martinotti" userId="e79596ee-3fe1-44e3-bf2d-199c12d172b6" providerId="ADAL" clId="{B896A459-D856-4A10-9DE5-DD57568FED3D}" dt="2021-05-10T13:54:58.632" v="181" actId="478"/>
          <ac:spMkLst>
            <pc:docMk/>
            <pc:sldMk cId="2502132314" sldId="1087"/>
            <ac:spMk id="11" creationId="{900A94FC-4833-4E44-A4E2-82F8C9FBD9C0}"/>
          </ac:spMkLst>
        </pc:spChg>
        <pc:spChg chg="add del mod">
          <ac:chgData name="Marco Martinotti" userId="e79596ee-3fe1-44e3-bf2d-199c12d172b6" providerId="ADAL" clId="{B896A459-D856-4A10-9DE5-DD57568FED3D}" dt="2021-05-10T13:55:22.797" v="188" actId="478"/>
          <ac:spMkLst>
            <pc:docMk/>
            <pc:sldMk cId="2502132314" sldId="1087"/>
            <ac:spMk id="18" creationId="{FDF41164-1744-4262-8755-E76E6E27A9F2}"/>
          </ac:spMkLst>
        </pc:spChg>
        <pc:spChg chg="add del mod">
          <ac:chgData name="Marco Martinotti" userId="e79596ee-3fe1-44e3-bf2d-199c12d172b6" providerId="ADAL" clId="{B896A459-D856-4A10-9DE5-DD57568FED3D}" dt="2021-05-10T13:55:49.545" v="199"/>
          <ac:spMkLst>
            <pc:docMk/>
            <pc:sldMk cId="2502132314" sldId="1087"/>
            <ac:spMk id="19" creationId="{EB6EDF49-B827-4D5F-9C95-36862B1FAFF3}"/>
          </ac:spMkLst>
        </pc:spChg>
        <pc:spChg chg="add del mod">
          <ac:chgData name="Marco Martinotti" userId="e79596ee-3fe1-44e3-bf2d-199c12d172b6" providerId="ADAL" clId="{B896A459-D856-4A10-9DE5-DD57568FED3D}" dt="2021-05-10T13:55:49.544" v="197" actId="478"/>
          <ac:spMkLst>
            <pc:docMk/>
            <pc:sldMk cId="2502132314" sldId="1087"/>
            <ac:spMk id="20" creationId="{9F7044FA-8B0D-42AF-AF1C-44B8F174EA80}"/>
          </ac:spMkLst>
        </pc:spChg>
        <pc:spChg chg="add mod">
          <ac:chgData name="Marco Martinotti" userId="e79596ee-3fe1-44e3-bf2d-199c12d172b6" providerId="ADAL" clId="{B896A459-D856-4A10-9DE5-DD57568FED3D}" dt="2021-05-11T13:26:21.889" v="1411" actId="313"/>
          <ac:spMkLst>
            <pc:docMk/>
            <pc:sldMk cId="2502132314" sldId="1087"/>
            <ac:spMk id="21" creationId="{5C81CD81-C9D8-4FB1-903E-8E9544706C9F}"/>
          </ac:spMkLst>
        </pc:spChg>
        <pc:graphicFrameChg chg="add del mod">
          <ac:chgData name="Marco Martinotti" userId="e79596ee-3fe1-44e3-bf2d-199c12d172b6" providerId="ADAL" clId="{B896A459-D856-4A10-9DE5-DD57568FED3D}" dt="2021-05-10T13:53:59.478" v="163" actId="478"/>
          <ac:graphicFrameMkLst>
            <pc:docMk/>
            <pc:sldMk cId="2502132314" sldId="1087"/>
            <ac:graphicFrameMk id="3" creationId="{B47860F6-9283-48D0-A8DA-93FDB092F994}"/>
          </ac:graphicFrameMkLst>
        </pc:graphicFrameChg>
        <pc:graphicFrameChg chg="add del mod">
          <ac:chgData name="Marco Martinotti" userId="e79596ee-3fe1-44e3-bf2d-199c12d172b6" providerId="ADAL" clId="{B896A459-D856-4A10-9DE5-DD57568FED3D}" dt="2021-05-10T13:54:28.044" v="172" actId="478"/>
          <ac:graphicFrameMkLst>
            <pc:docMk/>
            <pc:sldMk cId="2502132314" sldId="1087"/>
            <ac:graphicFrameMk id="5" creationId="{94A401F6-B810-4E7A-BF26-39C738CC1309}"/>
          </ac:graphicFrameMkLst>
        </pc:graphicFrameChg>
        <pc:graphicFrameChg chg="add del mod">
          <ac:chgData name="Marco Martinotti" userId="e79596ee-3fe1-44e3-bf2d-199c12d172b6" providerId="ADAL" clId="{B896A459-D856-4A10-9DE5-DD57568FED3D}" dt="2021-05-10T13:54:28.044" v="172" actId="478"/>
          <ac:graphicFrameMkLst>
            <pc:docMk/>
            <pc:sldMk cId="2502132314" sldId="1087"/>
            <ac:graphicFrameMk id="7" creationId="{06F20D5A-4485-4E55-AFCE-FEA8438A9415}"/>
          </ac:graphicFrameMkLst>
        </pc:graphicFrameChg>
        <pc:graphicFrameChg chg="add del mod">
          <ac:chgData name="Marco Martinotti" userId="e79596ee-3fe1-44e3-bf2d-199c12d172b6" providerId="ADAL" clId="{B896A459-D856-4A10-9DE5-DD57568FED3D}" dt="2021-05-10T13:54:56.931" v="180" actId="478"/>
          <ac:graphicFrameMkLst>
            <pc:docMk/>
            <pc:sldMk cId="2502132314" sldId="1087"/>
            <ac:graphicFrameMk id="9" creationId="{845D797D-D91B-4ADD-8107-3C0866B5073A}"/>
          </ac:graphicFrameMkLst>
        </pc:graphicFrameChg>
        <pc:graphicFrameChg chg="add del mod modGraphic">
          <ac:chgData name="Marco Martinotti" userId="e79596ee-3fe1-44e3-bf2d-199c12d172b6" providerId="ADAL" clId="{B896A459-D856-4A10-9DE5-DD57568FED3D}" dt="2021-05-10T13:54:55.568" v="179" actId="478"/>
          <ac:graphicFrameMkLst>
            <pc:docMk/>
            <pc:sldMk cId="2502132314" sldId="1087"/>
            <ac:graphicFrameMk id="10" creationId="{99068CF3-0C41-4225-8343-DCD2FAC99399}"/>
          </ac:graphicFrameMkLst>
        </pc:graphicFrameChg>
        <pc:picChg chg="add mod">
          <ac:chgData name="Marco Martinotti" userId="e79596ee-3fe1-44e3-bf2d-199c12d172b6" providerId="ADAL" clId="{B896A459-D856-4A10-9DE5-DD57568FED3D}" dt="2021-05-10T16:56:07.130" v="400" actId="1076"/>
          <ac:picMkLst>
            <pc:docMk/>
            <pc:sldMk cId="2502132314" sldId="1087"/>
            <ac:picMk id="14" creationId="{C243810B-88E0-46D3-879D-AB6DD7C9AEEF}"/>
          </ac:picMkLst>
        </pc:picChg>
        <pc:picChg chg="add mod">
          <ac:chgData name="Marco Martinotti" userId="e79596ee-3fe1-44e3-bf2d-199c12d172b6" providerId="ADAL" clId="{B896A459-D856-4A10-9DE5-DD57568FED3D}" dt="2021-05-10T16:56:07.130" v="400" actId="1076"/>
          <ac:picMkLst>
            <pc:docMk/>
            <pc:sldMk cId="2502132314" sldId="1087"/>
            <ac:picMk id="16" creationId="{478A8612-4BA1-4109-9BCA-85E162ECE31D}"/>
          </ac:picMkLst>
        </pc:picChg>
        <pc:picChg chg="add del mod">
          <ac:chgData name="Marco Martinotti" userId="e79596ee-3fe1-44e3-bf2d-199c12d172b6" providerId="ADAL" clId="{B896A459-D856-4A10-9DE5-DD57568FED3D}" dt="2021-05-10T13:53:59.478" v="163" actId="478"/>
          <ac:picMkLst>
            <pc:docMk/>
            <pc:sldMk cId="2502132314" sldId="1087"/>
            <ac:picMk id="1026" creationId="{D03FB2AD-A70A-42C7-929A-73BFAFDF980D}"/>
          </ac:picMkLst>
        </pc:picChg>
        <pc:picChg chg="add del mod">
          <ac:chgData name="Marco Martinotti" userId="e79596ee-3fe1-44e3-bf2d-199c12d172b6" providerId="ADAL" clId="{B896A459-D856-4A10-9DE5-DD57568FED3D}" dt="2021-05-10T13:54:28.044" v="172" actId="478"/>
          <ac:picMkLst>
            <pc:docMk/>
            <pc:sldMk cId="2502132314" sldId="1087"/>
            <ac:picMk id="1028" creationId="{5D37F0D6-B007-4F50-83A0-3F99075DDED5}"/>
          </ac:picMkLst>
        </pc:picChg>
        <pc:picChg chg="add del mod">
          <ac:chgData name="Marco Martinotti" userId="e79596ee-3fe1-44e3-bf2d-199c12d172b6" providerId="ADAL" clId="{B896A459-D856-4A10-9DE5-DD57568FED3D}" dt="2021-05-10T13:54:28.044" v="172" actId="478"/>
          <ac:picMkLst>
            <pc:docMk/>
            <pc:sldMk cId="2502132314" sldId="1087"/>
            <ac:picMk id="1029" creationId="{8F15850D-FCFC-484D-89BE-2F1FD65F4334}"/>
          </ac:picMkLst>
        </pc:picChg>
        <pc:picChg chg="add del mod">
          <ac:chgData name="Marco Martinotti" userId="e79596ee-3fe1-44e3-bf2d-199c12d172b6" providerId="ADAL" clId="{B896A459-D856-4A10-9DE5-DD57568FED3D}" dt="2021-05-10T13:55:07.155" v="184" actId="478"/>
          <ac:picMkLst>
            <pc:docMk/>
            <pc:sldMk cId="2502132314" sldId="1087"/>
            <ac:picMk id="1031" creationId="{824609EF-7545-4510-87FA-602C6A00B475}"/>
          </ac:picMkLst>
        </pc:picChg>
        <pc:picChg chg="add del mod">
          <ac:chgData name="Marco Martinotti" userId="e79596ee-3fe1-44e3-bf2d-199c12d172b6" providerId="ADAL" clId="{B896A459-D856-4A10-9DE5-DD57568FED3D}" dt="2021-05-10T13:55:07.704" v="185" actId="478"/>
          <ac:picMkLst>
            <pc:docMk/>
            <pc:sldMk cId="2502132314" sldId="1087"/>
            <ac:picMk id="1032" creationId="{610BB83E-E455-4419-B438-0920A5210A39}"/>
          </ac:picMkLst>
        </pc:picChg>
      </pc:sldChg>
      <pc:sldChg chg="addSp modSp new mod ord">
        <pc:chgData name="Marco Martinotti" userId="e79596ee-3fe1-44e3-bf2d-199c12d172b6" providerId="ADAL" clId="{B896A459-D856-4A10-9DE5-DD57568FED3D}" dt="2021-05-11T13:25:50.843" v="1401" actId="20577"/>
        <pc:sldMkLst>
          <pc:docMk/>
          <pc:sldMk cId="783428481" sldId="1088"/>
        </pc:sldMkLst>
        <pc:spChg chg="mod">
          <ac:chgData name="Marco Martinotti" userId="e79596ee-3fe1-44e3-bf2d-199c12d172b6" providerId="ADAL" clId="{B896A459-D856-4A10-9DE5-DD57568FED3D}" dt="2021-05-11T13:25:50.843" v="1401" actId="20577"/>
          <ac:spMkLst>
            <pc:docMk/>
            <pc:sldMk cId="783428481" sldId="1088"/>
            <ac:spMk id="2" creationId="{C6792BB4-9A0E-4C1F-8CB0-CF7CB23F4C9B}"/>
          </ac:spMkLst>
        </pc:spChg>
        <pc:spChg chg="add mod">
          <ac:chgData name="Marco Martinotti" userId="e79596ee-3fe1-44e3-bf2d-199c12d172b6" providerId="ADAL" clId="{B896A459-D856-4A10-9DE5-DD57568FED3D}" dt="2021-05-11T13:25:00.182" v="1370" actId="20577"/>
          <ac:spMkLst>
            <pc:docMk/>
            <pc:sldMk cId="783428481" sldId="1088"/>
            <ac:spMk id="3" creationId="{71F40E12-9597-4854-B03B-C3B03C9985CB}"/>
          </ac:spMkLst>
        </pc:spChg>
      </pc:sldChg>
      <pc:sldChg chg="addSp delSp modSp new mod">
        <pc:chgData name="Marco Martinotti" userId="e79596ee-3fe1-44e3-bf2d-199c12d172b6" providerId="ADAL" clId="{B896A459-D856-4A10-9DE5-DD57568FED3D}" dt="2021-05-11T13:45:26.232" v="1516" actId="1076"/>
        <pc:sldMkLst>
          <pc:docMk/>
          <pc:sldMk cId="580683759" sldId="1089"/>
        </pc:sldMkLst>
        <pc:spChg chg="mod">
          <ac:chgData name="Marco Martinotti" userId="e79596ee-3fe1-44e3-bf2d-199c12d172b6" providerId="ADAL" clId="{B896A459-D856-4A10-9DE5-DD57568FED3D}" dt="2021-05-11T13:45:12.239" v="1514" actId="20577"/>
          <ac:spMkLst>
            <pc:docMk/>
            <pc:sldMk cId="580683759" sldId="1089"/>
            <ac:spMk id="2" creationId="{83FAE6BC-3329-49A1-9EE5-65F0F54EAAAC}"/>
          </ac:spMkLst>
        </pc:spChg>
        <pc:spChg chg="add mod">
          <ac:chgData name="Marco Martinotti" userId="e79596ee-3fe1-44e3-bf2d-199c12d172b6" providerId="ADAL" clId="{B896A459-D856-4A10-9DE5-DD57568FED3D}" dt="2021-05-11T13:33:08.563" v="1450" actId="1038"/>
          <ac:spMkLst>
            <pc:docMk/>
            <pc:sldMk cId="580683759" sldId="1089"/>
            <ac:spMk id="3" creationId="{49E54D2B-1446-418B-BABC-45BE64153D7D}"/>
          </ac:spMkLst>
        </pc:spChg>
        <pc:spChg chg="del mod">
          <ac:chgData name="Marco Martinotti" userId="e79596ee-3fe1-44e3-bf2d-199c12d172b6" providerId="ADAL" clId="{B896A459-D856-4A10-9DE5-DD57568FED3D}" dt="2021-05-11T12:57:39.232" v="1038" actId="478"/>
          <ac:spMkLst>
            <pc:docMk/>
            <pc:sldMk cId="580683759" sldId="1089"/>
            <ac:spMk id="4" creationId="{D297BCBC-C35F-47C5-A7AF-8B31FBCC1561}"/>
          </ac:spMkLst>
        </pc:spChg>
        <pc:spChg chg="del mod">
          <ac:chgData name="Marco Martinotti" userId="e79596ee-3fe1-44e3-bf2d-199c12d172b6" providerId="ADAL" clId="{B896A459-D856-4A10-9DE5-DD57568FED3D}" dt="2021-05-11T13:16:47.570" v="1231" actId="478"/>
          <ac:spMkLst>
            <pc:docMk/>
            <pc:sldMk cId="580683759" sldId="1089"/>
            <ac:spMk id="5" creationId="{A03A853C-E7A2-4A67-AF6D-2281D674B912}"/>
          </ac:spMkLst>
        </pc:spChg>
        <pc:spChg chg="mod">
          <ac:chgData name="Marco Martinotti" userId="e79596ee-3fe1-44e3-bf2d-199c12d172b6" providerId="ADAL" clId="{B896A459-D856-4A10-9DE5-DD57568FED3D}" dt="2021-05-11T13:45:23.655" v="1515" actId="1076"/>
          <ac:spMkLst>
            <pc:docMk/>
            <pc:sldMk cId="580683759" sldId="1089"/>
            <ac:spMk id="6" creationId="{2E8D72D5-B8BB-4FF7-82A1-36FA63D57278}"/>
          </ac:spMkLst>
        </pc:spChg>
        <pc:spChg chg="add mod">
          <ac:chgData name="Marco Martinotti" userId="e79596ee-3fe1-44e3-bf2d-199c12d172b6" providerId="ADAL" clId="{B896A459-D856-4A10-9DE5-DD57568FED3D}" dt="2021-05-11T13:45:26.232" v="1516" actId="1076"/>
          <ac:spMkLst>
            <pc:docMk/>
            <pc:sldMk cId="580683759" sldId="1089"/>
            <ac:spMk id="22" creationId="{34ADAF94-241D-4EFB-9ECD-81213257CCD2}"/>
          </ac:spMkLst>
        </pc:spChg>
        <pc:picChg chg="mod">
          <ac:chgData name="Marco Martinotti" userId="e79596ee-3fe1-44e3-bf2d-199c12d172b6" providerId="ADAL" clId="{B896A459-D856-4A10-9DE5-DD57568FED3D}" dt="2021-05-11T13:20:37.782" v="1319" actId="1076"/>
          <ac:picMkLst>
            <pc:docMk/>
            <pc:sldMk cId="580683759" sldId="1089"/>
            <ac:picMk id="7" creationId="{1819A6FA-B426-4EC9-927F-F3CB7780A83A}"/>
          </ac:picMkLst>
        </pc:picChg>
        <pc:picChg chg="mod">
          <ac:chgData name="Marco Martinotti" userId="e79596ee-3fe1-44e3-bf2d-199c12d172b6" providerId="ADAL" clId="{B896A459-D856-4A10-9DE5-DD57568FED3D}" dt="2021-05-11T13:20:36.774" v="1318" actId="1076"/>
          <ac:picMkLst>
            <pc:docMk/>
            <pc:sldMk cId="580683759" sldId="1089"/>
            <ac:picMk id="8" creationId="{E2CB7D7F-5A53-49CD-A165-554B04AE2E6D}"/>
          </ac:picMkLst>
        </pc:picChg>
        <pc:picChg chg="add mod">
          <ac:chgData name="Marco Martinotti" userId="e79596ee-3fe1-44e3-bf2d-199c12d172b6" providerId="ADAL" clId="{B896A459-D856-4A10-9DE5-DD57568FED3D}" dt="2021-05-11T13:19:59.662" v="1289" actId="1076"/>
          <ac:picMkLst>
            <pc:docMk/>
            <pc:sldMk cId="580683759" sldId="1089"/>
            <ac:picMk id="9" creationId="{F122C406-F591-4424-B906-71FA7AE2A6DB}"/>
          </ac:picMkLst>
        </pc:picChg>
        <pc:picChg chg="mod">
          <ac:chgData name="Marco Martinotti" userId="e79596ee-3fe1-44e3-bf2d-199c12d172b6" providerId="ADAL" clId="{B896A459-D856-4A10-9DE5-DD57568FED3D}" dt="2021-05-11T13:20:35.503" v="1317" actId="1076"/>
          <ac:picMkLst>
            <pc:docMk/>
            <pc:sldMk cId="580683759" sldId="1089"/>
            <ac:picMk id="10" creationId="{89759A02-4A3B-4827-8F77-5348B6225218}"/>
          </ac:picMkLst>
        </pc:picChg>
        <pc:picChg chg="mod">
          <ac:chgData name="Marco Martinotti" userId="e79596ee-3fe1-44e3-bf2d-199c12d172b6" providerId="ADAL" clId="{B896A459-D856-4A10-9DE5-DD57568FED3D}" dt="2021-05-11T13:21:05.977" v="1328" actId="1076"/>
          <ac:picMkLst>
            <pc:docMk/>
            <pc:sldMk cId="580683759" sldId="1089"/>
            <ac:picMk id="11" creationId="{7CE8E69C-8A48-485D-A43C-8BC734B4693B}"/>
          </ac:picMkLst>
        </pc:picChg>
        <pc:picChg chg="mod">
          <ac:chgData name="Marco Martinotti" userId="e79596ee-3fe1-44e3-bf2d-199c12d172b6" providerId="ADAL" clId="{B896A459-D856-4A10-9DE5-DD57568FED3D}" dt="2021-05-11T13:19:49.573" v="1287" actId="1076"/>
          <ac:picMkLst>
            <pc:docMk/>
            <pc:sldMk cId="580683759" sldId="1089"/>
            <ac:picMk id="12" creationId="{8CEF1842-9336-4EC5-B2D0-AED2DB6331FF}"/>
          </ac:picMkLst>
        </pc:picChg>
        <pc:picChg chg="add mod">
          <ac:chgData name="Marco Martinotti" userId="e79596ee-3fe1-44e3-bf2d-199c12d172b6" providerId="ADAL" clId="{B896A459-D856-4A10-9DE5-DD57568FED3D}" dt="2021-05-11T13:20:24.597" v="1310" actId="1076"/>
          <ac:picMkLst>
            <pc:docMk/>
            <pc:sldMk cId="580683759" sldId="1089"/>
            <ac:picMk id="13" creationId="{24E5E152-64F9-4892-9E04-4C6F9A4A20B4}"/>
          </ac:picMkLst>
        </pc:picChg>
        <pc:picChg chg="mod">
          <ac:chgData name="Marco Martinotti" userId="e79596ee-3fe1-44e3-bf2d-199c12d172b6" providerId="ADAL" clId="{B896A459-D856-4A10-9DE5-DD57568FED3D}" dt="2021-05-11T13:19:49.573" v="1287" actId="1076"/>
          <ac:picMkLst>
            <pc:docMk/>
            <pc:sldMk cId="580683759" sldId="1089"/>
            <ac:picMk id="14" creationId="{C53E5693-BA9B-430A-8166-642ED2215DB0}"/>
          </ac:picMkLst>
        </pc:picChg>
        <pc:picChg chg="add mod">
          <ac:chgData name="Marco Martinotti" userId="e79596ee-3fe1-44e3-bf2d-199c12d172b6" providerId="ADAL" clId="{B896A459-D856-4A10-9DE5-DD57568FED3D}" dt="2021-05-11T13:20:33.722" v="1316" actId="1076"/>
          <ac:picMkLst>
            <pc:docMk/>
            <pc:sldMk cId="580683759" sldId="1089"/>
            <ac:picMk id="15" creationId="{C938505D-9FF5-4576-B243-037EA9094699}"/>
          </ac:picMkLst>
        </pc:picChg>
        <pc:picChg chg="mod">
          <ac:chgData name="Marco Martinotti" userId="e79596ee-3fe1-44e3-bf2d-199c12d172b6" providerId="ADAL" clId="{B896A459-D856-4A10-9DE5-DD57568FED3D}" dt="2021-05-11T13:19:49.573" v="1287" actId="1076"/>
          <ac:picMkLst>
            <pc:docMk/>
            <pc:sldMk cId="580683759" sldId="1089"/>
            <ac:picMk id="16" creationId="{29B20AFB-D884-426C-9E99-735380D47730}"/>
          </ac:picMkLst>
        </pc:picChg>
        <pc:picChg chg="add mod">
          <ac:chgData name="Marco Martinotti" userId="e79596ee-3fe1-44e3-bf2d-199c12d172b6" providerId="ADAL" clId="{B896A459-D856-4A10-9DE5-DD57568FED3D}" dt="2021-05-11T13:20:23.722" v="1309" actId="1076"/>
          <ac:picMkLst>
            <pc:docMk/>
            <pc:sldMk cId="580683759" sldId="1089"/>
            <ac:picMk id="17" creationId="{8681F6DF-35D5-4F7F-ABEF-34E9DC75C37E}"/>
          </ac:picMkLst>
        </pc:picChg>
        <pc:picChg chg="mod">
          <ac:chgData name="Marco Martinotti" userId="e79596ee-3fe1-44e3-bf2d-199c12d172b6" providerId="ADAL" clId="{B896A459-D856-4A10-9DE5-DD57568FED3D}" dt="2021-05-11T13:19:49.573" v="1287" actId="1076"/>
          <ac:picMkLst>
            <pc:docMk/>
            <pc:sldMk cId="580683759" sldId="1089"/>
            <ac:picMk id="18" creationId="{1960670B-59AF-4011-B9A2-D41849A4D262}"/>
          </ac:picMkLst>
        </pc:picChg>
        <pc:picChg chg="mod">
          <ac:chgData name="Marco Martinotti" userId="e79596ee-3fe1-44e3-bf2d-199c12d172b6" providerId="ADAL" clId="{B896A459-D856-4A10-9DE5-DD57568FED3D}" dt="2021-05-11T13:21:02.276" v="1325" actId="1076"/>
          <ac:picMkLst>
            <pc:docMk/>
            <pc:sldMk cId="580683759" sldId="1089"/>
            <ac:picMk id="19" creationId="{1E3758FD-F148-4650-B364-125478F7BA76}"/>
          </ac:picMkLst>
        </pc:picChg>
        <pc:picChg chg="mod">
          <ac:chgData name="Marco Martinotti" userId="e79596ee-3fe1-44e3-bf2d-199c12d172b6" providerId="ADAL" clId="{B896A459-D856-4A10-9DE5-DD57568FED3D}" dt="2021-05-11T13:21:04.660" v="1327" actId="1076"/>
          <ac:picMkLst>
            <pc:docMk/>
            <pc:sldMk cId="580683759" sldId="1089"/>
            <ac:picMk id="20" creationId="{70FBEBA2-9283-4AC7-9F83-9CC39A027270}"/>
          </ac:picMkLst>
        </pc:picChg>
        <pc:picChg chg="mod">
          <ac:chgData name="Marco Martinotti" userId="e79596ee-3fe1-44e3-bf2d-199c12d172b6" providerId="ADAL" clId="{B896A459-D856-4A10-9DE5-DD57568FED3D}" dt="2021-05-11T13:21:08.067" v="1329" actId="1076"/>
          <ac:picMkLst>
            <pc:docMk/>
            <pc:sldMk cId="580683759" sldId="1089"/>
            <ac:picMk id="21" creationId="{6AC9933F-F606-4FEE-BCA5-282CA27575B4}"/>
          </ac:picMkLst>
        </pc:picChg>
        <pc:picChg chg="add mod">
          <ac:chgData name="Marco Martinotti" userId="e79596ee-3fe1-44e3-bf2d-199c12d172b6" providerId="ADAL" clId="{B896A459-D856-4A10-9DE5-DD57568FED3D}" dt="2021-05-11T13:21:13.658" v="1331" actId="1076"/>
          <ac:picMkLst>
            <pc:docMk/>
            <pc:sldMk cId="580683759" sldId="1089"/>
            <ac:picMk id="23" creationId="{7F0C605F-A70A-42D8-B60A-E85A648E57F8}"/>
          </ac:picMkLst>
        </pc:picChg>
        <pc:picChg chg="add mod">
          <ac:chgData name="Marco Martinotti" userId="e79596ee-3fe1-44e3-bf2d-199c12d172b6" providerId="ADAL" clId="{B896A459-D856-4A10-9DE5-DD57568FED3D}" dt="2021-05-11T13:21:12.788" v="1330" actId="1076"/>
          <ac:picMkLst>
            <pc:docMk/>
            <pc:sldMk cId="580683759" sldId="1089"/>
            <ac:picMk id="24" creationId="{6FB470B0-4E11-4428-89B6-A9B7F0EC77CD}"/>
          </ac:picMkLst>
        </pc:picChg>
        <pc:picChg chg="add mod">
          <ac:chgData name="Marco Martinotti" userId="e79596ee-3fe1-44e3-bf2d-199c12d172b6" providerId="ADAL" clId="{B896A459-D856-4A10-9DE5-DD57568FED3D}" dt="2021-05-11T13:21:15.130" v="1332" actId="1076"/>
          <ac:picMkLst>
            <pc:docMk/>
            <pc:sldMk cId="580683759" sldId="1089"/>
            <ac:picMk id="25" creationId="{CA0D3E47-02DA-41BE-959C-567DEF9AC40A}"/>
          </ac:picMkLst>
        </pc:picChg>
      </pc:sldChg>
      <pc:sldChg chg="addSp delSp modSp new del mod">
        <pc:chgData name="Marco Martinotti" userId="e79596ee-3fe1-44e3-bf2d-199c12d172b6" providerId="ADAL" clId="{B896A459-D856-4A10-9DE5-DD57568FED3D}" dt="2021-05-11T13:32:21.531" v="1437" actId="47"/>
        <pc:sldMkLst>
          <pc:docMk/>
          <pc:sldMk cId="3198684100" sldId="1090"/>
        </pc:sldMkLst>
        <pc:spChg chg="mod">
          <ac:chgData name="Marco Martinotti" userId="e79596ee-3fe1-44e3-bf2d-199c12d172b6" providerId="ADAL" clId="{B896A459-D856-4A10-9DE5-DD57568FED3D}" dt="2021-05-11T13:25:40.672" v="1390" actId="20577"/>
          <ac:spMkLst>
            <pc:docMk/>
            <pc:sldMk cId="3198684100" sldId="1090"/>
            <ac:spMk id="2" creationId="{911DD074-DE06-48E4-AB97-0131A53D3EB5}"/>
          </ac:spMkLst>
        </pc:spChg>
        <pc:spChg chg="add del mod">
          <ac:chgData name="Marco Martinotti" userId="e79596ee-3fe1-44e3-bf2d-199c12d172b6" providerId="ADAL" clId="{B896A459-D856-4A10-9DE5-DD57568FED3D}" dt="2021-05-11T12:34:00.958" v="461" actId="478"/>
          <ac:spMkLst>
            <pc:docMk/>
            <pc:sldMk cId="3198684100" sldId="1090"/>
            <ac:spMk id="3" creationId="{4BDBB4D0-45CD-4014-A195-95F984BF67A6}"/>
          </ac:spMkLst>
        </pc:spChg>
        <pc:spChg chg="add del mod">
          <ac:chgData name="Marco Martinotti" userId="e79596ee-3fe1-44e3-bf2d-199c12d172b6" providerId="ADAL" clId="{B896A459-D856-4A10-9DE5-DD57568FED3D}" dt="2021-05-11T12:34:11.436" v="465" actId="478"/>
          <ac:spMkLst>
            <pc:docMk/>
            <pc:sldMk cId="3198684100" sldId="1090"/>
            <ac:spMk id="4" creationId="{199ABBBD-C5D4-4B9C-BD97-9AA6D4D9AFAB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5" creationId="{FD876B94-F1F6-48A9-A8A3-661FE2FBBA5E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6" creationId="{EAC1BF2E-C24C-4C22-BA62-E82AF5402D2C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7" creationId="{6C3CF6EF-1C52-4C65-AF9F-2A88B53D8093}"/>
          </ac:spMkLst>
        </pc:spChg>
        <pc:spChg chg="add del mod">
          <ac:chgData name="Marco Martinotti" userId="e79596ee-3fe1-44e3-bf2d-199c12d172b6" providerId="ADAL" clId="{B896A459-D856-4A10-9DE5-DD57568FED3D}" dt="2021-05-11T12:36:05.792" v="511" actId="478"/>
          <ac:spMkLst>
            <pc:docMk/>
            <pc:sldMk cId="3198684100" sldId="1090"/>
            <ac:spMk id="8" creationId="{FF89DD35-BDBC-433F-9CA2-9B40AE381D21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9" creationId="{A5535E71-46AF-4975-9509-3F9024061687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10" creationId="{5A104DF6-F448-4173-98AE-B769D0B69E51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11" creationId="{81B9CBC6-A6BE-4E27-BEBD-C1BDD84EED73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12" creationId="{C3122892-DDF8-4347-BF67-034D39CD5F66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13" creationId="{497674F4-7421-4206-9B34-AD0908DD261C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14" creationId="{8BA837EC-3D83-4290-9B96-634556D51D32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15" creationId="{1616B433-48AC-441F-8A27-EC920286728B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16" creationId="{62F8B364-C710-4F2C-90D4-394FE7E5E2EC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17" creationId="{35252ACE-58CE-4239-B0EA-B896B13ABBF2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18" creationId="{FC710453-459B-4315-8EDE-353F53B179A2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19" creationId="{E83BC74D-3F8F-43E9-BC8A-85B59A798AA6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20" creationId="{706D2D11-1E23-4A3B-A814-0BC84E5099AC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21" creationId="{F8DD359E-FB9E-4A27-8D17-E992E024AF13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22" creationId="{85BBA70F-9E0A-4985-9BF1-82F5F9FE05D2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23" creationId="{7037F54A-D6BA-4C1E-8508-065457098006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24" creationId="{A4E21D99-02CD-4078-83A9-407CFB165DBA}"/>
          </ac:spMkLst>
        </pc:spChg>
        <pc:spChg chg="add del mod">
          <ac:chgData name="Marco Martinotti" userId="e79596ee-3fe1-44e3-bf2d-199c12d172b6" providerId="ADAL" clId="{B896A459-D856-4A10-9DE5-DD57568FED3D}" dt="2021-05-11T12:42:08.042" v="863" actId="478"/>
          <ac:spMkLst>
            <pc:docMk/>
            <pc:sldMk cId="3198684100" sldId="1090"/>
            <ac:spMk id="25" creationId="{BB15A497-E68A-47DE-B8C8-B6F02ADD1F25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26" creationId="{AFBE90BD-8DEB-4381-8D26-EF8D6DEDAD1D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27" creationId="{D2497658-2692-4BC5-B079-612028B7B29D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28" creationId="{C824C247-4278-4C62-B7AE-64F74AC57690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29" creationId="{54EADA6F-8532-4A48-961F-88158CEF05F7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30" creationId="{7C27FD16-AF2A-4444-93E2-9024F6A1680A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31" creationId="{B0ADBA40-A637-44AF-AE51-4E05BC50AB94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32" creationId="{B6C02B57-83F0-45C2-A08B-A559C9EC2BD8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33" creationId="{59145F9A-7F33-4CA6-9556-234AFC510FAD}"/>
          </ac:spMkLst>
        </pc:spChg>
        <pc:spChg chg="add del mod">
          <ac:chgData name="Marco Martinotti" userId="e79596ee-3fe1-44e3-bf2d-199c12d172b6" providerId="ADAL" clId="{B896A459-D856-4A10-9DE5-DD57568FED3D}" dt="2021-05-11T12:48:37.456" v="931" actId="21"/>
          <ac:spMkLst>
            <pc:docMk/>
            <pc:sldMk cId="3198684100" sldId="1090"/>
            <ac:spMk id="34" creationId="{1678C93C-CB38-4B1C-A6C9-25B1A4B4602B}"/>
          </ac:spMkLst>
        </pc:spChg>
        <pc:spChg chg="add mod">
          <ac:chgData name="Marco Martinotti" userId="e79596ee-3fe1-44e3-bf2d-199c12d172b6" providerId="ADAL" clId="{B896A459-D856-4A10-9DE5-DD57568FED3D}" dt="2021-05-11T13:29:41.727" v="1412" actId="1076"/>
          <ac:spMkLst>
            <pc:docMk/>
            <pc:sldMk cId="3198684100" sldId="1090"/>
            <ac:spMk id="35" creationId="{2560FE98-BF2F-4B31-BBD1-280880AB450B}"/>
          </ac:spMkLst>
        </pc:spChg>
      </pc:sldChg>
      <pc:sldChg chg="addSp modSp mod">
        <pc:chgData name="Marco Martinotti" userId="e79596ee-3fe1-44e3-bf2d-199c12d172b6" providerId="ADAL" clId="{B896A459-D856-4A10-9DE5-DD57568FED3D}" dt="2021-05-11T13:05:37.854" v="1157" actId="207"/>
        <pc:sldMkLst>
          <pc:docMk/>
          <pc:sldMk cId="4016211275" sldId="1091"/>
        </pc:sldMkLst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3" creationId="{EA2A43C1-B657-4152-90D0-4C82BDA131EF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4" creationId="{2EAB9CE8-A65A-4057-874E-96455D4ED37A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5" creationId="{4472D1A6-D047-4954-911E-2A3C08E0DEB7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6" creationId="{4ED56ADD-FCC0-4F0D-8F91-78994716A9BB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7" creationId="{0072E977-E205-408F-AFBA-F93B1604AE4E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8" creationId="{8D2B5FA9-0AF4-490C-A457-DDB771A8A539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9" creationId="{5F020F78-B2DA-4E11-98A8-7832262FF318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10" creationId="{0646622A-33B2-45E9-8B69-7C4E459357B9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11" creationId="{9818D576-D9C5-4085-99E0-0FEFB37A699A}"/>
          </ac:spMkLst>
        </pc:spChg>
        <pc:spChg chg="add mod">
          <ac:chgData name="Marco Martinotti" userId="e79596ee-3fe1-44e3-bf2d-199c12d172b6" providerId="ADAL" clId="{B896A459-D856-4A10-9DE5-DD57568FED3D}" dt="2021-05-11T13:05:37.854" v="1157" actId="207"/>
          <ac:spMkLst>
            <pc:docMk/>
            <pc:sldMk cId="4016211275" sldId="1091"/>
            <ac:spMk id="12" creationId="{D642AA63-E8E9-44D5-B269-AC12419661AF}"/>
          </ac:spMkLst>
        </pc:spChg>
        <pc:spChg chg="add mod">
          <ac:chgData name="Marco Martinotti" userId="e79596ee-3fe1-44e3-bf2d-199c12d172b6" providerId="ADAL" clId="{B896A459-D856-4A10-9DE5-DD57568FED3D}" dt="2021-05-11T13:05:37.854" v="1157" actId="207"/>
          <ac:spMkLst>
            <pc:docMk/>
            <pc:sldMk cId="4016211275" sldId="1091"/>
            <ac:spMk id="13" creationId="{AF8E22F0-C15D-4052-836D-D4C141F1BD52}"/>
          </ac:spMkLst>
        </pc:spChg>
        <pc:spChg chg="add mod">
          <ac:chgData name="Marco Martinotti" userId="e79596ee-3fe1-44e3-bf2d-199c12d172b6" providerId="ADAL" clId="{B896A459-D856-4A10-9DE5-DD57568FED3D}" dt="2021-05-11T13:05:37.854" v="1157" actId="207"/>
          <ac:spMkLst>
            <pc:docMk/>
            <pc:sldMk cId="4016211275" sldId="1091"/>
            <ac:spMk id="14" creationId="{C86E717E-A03F-4AC7-B523-E98272101AA1}"/>
          </ac:spMkLst>
        </pc:spChg>
        <pc:spChg chg="add mod">
          <ac:chgData name="Marco Martinotti" userId="e79596ee-3fe1-44e3-bf2d-199c12d172b6" providerId="ADAL" clId="{B896A459-D856-4A10-9DE5-DD57568FED3D}" dt="2021-05-11T13:05:37.854" v="1157" actId="207"/>
          <ac:spMkLst>
            <pc:docMk/>
            <pc:sldMk cId="4016211275" sldId="1091"/>
            <ac:spMk id="15" creationId="{E6619C98-74A6-4D1D-8FB6-AF32462031CF}"/>
          </ac:spMkLst>
        </pc:spChg>
        <pc:spChg chg="add mod">
          <ac:chgData name="Marco Martinotti" userId="e79596ee-3fe1-44e3-bf2d-199c12d172b6" providerId="ADAL" clId="{B896A459-D856-4A10-9DE5-DD57568FED3D}" dt="2021-05-11T13:05:37.854" v="1157" actId="207"/>
          <ac:spMkLst>
            <pc:docMk/>
            <pc:sldMk cId="4016211275" sldId="1091"/>
            <ac:spMk id="16" creationId="{5267AF77-9745-4D3D-9295-30787CC29366}"/>
          </ac:spMkLst>
        </pc:spChg>
        <pc:spChg chg="add mod">
          <ac:chgData name="Marco Martinotti" userId="e79596ee-3fe1-44e3-bf2d-199c12d172b6" providerId="ADAL" clId="{B896A459-D856-4A10-9DE5-DD57568FED3D}" dt="2021-05-11T13:05:37.854" v="1157" actId="207"/>
          <ac:spMkLst>
            <pc:docMk/>
            <pc:sldMk cId="4016211275" sldId="1091"/>
            <ac:spMk id="17" creationId="{4BAE0153-B513-4F66-ADCE-EAC982DADDDF}"/>
          </ac:spMkLst>
        </pc:spChg>
        <pc:spChg chg="add mod">
          <ac:chgData name="Marco Martinotti" userId="e79596ee-3fe1-44e3-bf2d-199c12d172b6" providerId="ADAL" clId="{B896A459-D856-4A10-9DE5-DD57568FED3D}" dt="2021-05-11T13:05:37.854" v="1157" actId="207"/>
          <ac:spMkLst>
            <pc:docMk/>
            <pc:sldMk cId="4016211275" sldId="1091"/>
            <ac:spMk id="18" creationId="{9686F63D-8DD5-4CF7-8307-4F7490A814D9}"/>
          </ac:spMkLst>
        </pc:spChg>
        <pc:spChg chg="add mod">
          <ac:chgData name="Marco Martinotti" userId="e79596ee-3fe1-44e3-bf2d-199c12d172b6" providerId="ADAL" clId="{B896A459-D856-4A10-9DE5-DD57568FED3D}" dt="2021-05-11T13:05:37.854" v="1157" actId="207"/>
          <ac:spMkLst>
            <pc:docMk/>
            <pc:sldMk cId="4016211275" sldId="1091"/>
            <ac:spMk id="19" creationId="{1B1E0D16-8E31-430D-A524-6F2E48CA2105}"/>
          </ac:spMkLst>
        </pc:spChg>
        <pc:spChg chg="add mod">
          <ac:chgData name="Marco Martinotti" userId="e79596ee-3fe1-44e3-bf2d-199c12d172b6" providerId="ADAL" clId="{B896A459-D856-4A10-9DE5-DD57568FED3D}" dt="2021-05-11T13:05:37.854" v="1157" actId="207"/>
          <ac:spMkLst>
            <pc:docMk/>
            <pc:sldMk cId="4016211275" sldId="1091"/>
            <ac:spMk id="20" creationId="{4C85FF2D-B3DA-44B8-B628-68139C648C61}"/>
          </ac:spMkLst>
        </pc:spChg>
        <pc:spChg chg="add mod">
          <ac:chgData name="Marco Martinotti" userId="e79596ee-3fe1-44e3-bf2d-199c12d172b6" providerId="ADAL" clId="{B896A459-D856-4A10-9DE5-DD57568FED3D}" dt="2021-05-11T13:05:37.854" v="1157" actId="207"/>
          <ac:spMkLst>
            <pc:docMk/>
            <pc:sldMk cId="4016211275" sldId="1091"/>
            <ac:spMk id="21" creationId="{7090A86D-7F3F-4A9B-8C67-F3581E07A53A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22" creationId="{2C5EEE5A-14F5-4C06-98A7-F75505920706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23" creationId="{8A682666-CEAD-4987-8D47-4E76AE093E91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24" creationId="{047B1129-B440-40EF-B7F9-8EBE0FBCA68E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25" creationId="{E1E6DBD7-4665-4867-9B77-B3C5E7A905D9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26" creationId="{DAAB74FB-1592-42A0-B730-2C3B0F29468D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27" creationId="{B728BBEF-94C8-4CB8-87D6-1DF51B8E8083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28" creationId="{1DCE8DFA-3421-4FDF-A648-39F26DE5BFA9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29" creationId="{F0534611-F316-4D0C-9D85-31F792B3806A}"/>
          </ac:spMkLst>
        </pc:spChg>
        <pc:spChg chg="add mod">
          <ac:chgData name="Marco Martinotti" userId="e79596ee-3fe1-44e3-bf2d-199c12d172b6" providerId="ADAL" clId="{B896A459-D856-4A10-9DE5-DD57568FED3D}" dt="2021-05-11T13:04:03.636" v="1146" actId="1076"/>
          <ac:spMkLst>
            <pc:docMk/>
            <pc:sldMk cId="4016211275" sldId="1091"/>
            <ac:spMk id="30" creationId="{32159C20-623C-4AE4-BAE3-BDA23E52C371}"/>
          </ac:spMkLst>
        </pc:spChg>
        <pc:spChg chg="add mod">
          <ac:chgData name="Marco Martinotti" userId="e79596ee-3fe1-44e3-bf2d-199c12d172b6" providerId="ADAL" clId="{B896A459-D856-4A10-9DE5-DD57568FED3D}" dt="2021-05-11T13:05:27.020" v="1156" actId="1076"/>
          <ac:spMkLst>
            <pc:docMk/>
            <pc:sldMk cId="4016211275" sldId="1091"/>
            <ac:spMk id="31" creationId="{5AAC3BA3-259D-4DFD-BDA6-0E64CC01A928}"/>
          </ac:spMkLst>
        </pc:spChg>
        <pc:spChg chg="add mod">
          <ac:chgData name="Marco Martinotti" userId="e79596ee-3fe1-44e3-bf2d-199c12d172b6" providerId="ADAL" clId="{B896A459-D856-4A10-9DE5-DD57568FED3D}" dt="2021-05-11T13:05:23.028" v="1154" actId="207"/>
          <ac:spMkLst>
            <pc:docMk/>
            <pc:sldMk cId="4016211275" sldId="1091"/>
            <ac:spMk id="32" creationId="{2DBE4584-F1DB-45AC-AB07-F0D93666DCDF}"/>
          </ac:spMkLst>
        </pc:spChg>
        <pc:spChg chg="add mod">
          <ac:chgData name="Marco Martinotti" userId="e79596ee-3fe1-44e3-bf2d-199c12d172b6" providerId="ADAL" clId="{B896A459-D856-4A10-9DE5-DD57568FED3D}" dt="2021-05-11T13:04:59.671" v="1150" actId="207"/>
          <ac:spMkLst>
            <pc:docMk/>
            <pc:sldMk cId="4016211275" sldId="1091"/>
            <ac:spMk id="33" creationId="{BF9C1963-BFF4-44EC-B8C5-6D26515123BD}"/>
          </ac:spMkLst>
        </pc:spChg>
      </pc:sldChg>
      <pc:sldChg chg="modSp mod">
        <pc:chgData name="Marco Martinotti" userId="e79596ee-3fe1-44e3-bf2d-199c12d172b6" providerId="ADAL" clId="{B896A459-D856-4A10-9DE5-DD57568FED3D}" dt="2021-05-11T13:59:02.622" v="1676" actId="313"/>
        <pc:sldMkLst>
          <pc:docMk/>
          <pc:sldMk cId="2660932377" sldId="1092"/>
        </pc:sldMkLst>
        <pc:spChg chg="mod">
          <ac:chgData name="Marco Martinotti" userId="e79596ee-3fe1-44e3-bf2d-199c12d172b6" providerId="ADAL" clId="{B896A459-D856-4A10-9DE5-DD57568FED3D}" dt="2021-05-11T13:59:02.622" v="1676" actId="313"/>
          <ac:spMkLst>
            <pc:docMk/>
            <pc:sldMk cId="2660932377" sldId="1092"/>
            <ac:spMk id="3" creationId="{71F40E12-9597-4854-B03B-C3B03C9985CB}"/>
          </ac:spMkLst>
        </pc:spChg>
      </pc:sldChg>
      <pc:sldChg chg="addSp modSp add mod ord">
        <pc:chgData name="Marco Martinotti" userId="e79596ee-3fe1-44e3-bf2d-199c12d172b6" providerId="ADAL" clId="{B896A459-D856-4A10-9DE5-DD57568FED3D}" dt="2021-05-11T13:44:24.551" v="1506" actId="20577"/>
        <pc:sldMkLst>
          <pc:docMk/>
          <pc:sldMk cId="2824204196" sldId="1093"/>
        </pc:sldMkLst>
        <pc:spChg chg="mod">
          <ac:chgData name="Marco Martinotti" userId="e79596ee-3fe1-44e3-bf2d-199c12d172b6" providerId="ADAL" clId="{B896A459-D856-4A10-9DE5-DD57568FED3D}" dt="2021-05-11T13:44:24.551" v="1506" actId="20577"/>
          <ac:spMkLst>
            <pc:docMk/>
            <pc:sldMk cId="2824204196" sldId="1093"/>
            <ac:spMk id="35" creationId="{2560FE98-BF2F-4B31-BBD1-280880AB450B}"/>
          </ac:spMkLst>
        </pc:spChg>
        <pc:picChg chg="add mod">
          <ac:chgData name="Marco Martinotti" userId="e79596ee-3fe1-44e3-bf2d-199c12d172b6" providerId="ADAL" clId="{B896A459-D856-4A10-9DE5-DD57568FED3D}" dt="2021-05-11T13:32:17.846" v="1436" actId="1440"/>
          <ac:picMkLst>
            <pc:docMk/>
            <pc:sldMk cId="2824204196" sldId="1093"/>
            <ac:picMk id="4" creationId="{DC6469E3-519F-45AF-A484-8832FAF09402}"/>
          </ac:picMkLst>
        </pc:picChg>
        <pc:picChg chg="add mod">
          <ac:chgData name="Marco Martinotti" userId="e79596ee-3fe1-44e3-bf2d-199c12d172b6" providerId="ADAL" clId="{B896A459-D856-4A10-9DE5-DD57568FED3D}" dt="2021-05-11T13:32:42.853" v="1441" actId="1076"/>
          <ac:picMkLst>
            <pc:docMk/>
            <pc:sldMk cId="2824204196" sldId="1093"/>
            <ac:picMk id="5" creationId="{B6434845-BCEC-432E-884D-2F5E52B76B0A}"/>
          </ac:picMkLst>
        </pc:picChg>
      </pc:sldChg>
      <pc:sldChg chg="modSp add del mod">
        <pc:chgData name="Marco Martinotti" userId="e79596ee-3fe1-44e3-bf2d-199c12d172b6" providerId="ADAL" clId="{B896A459-D856-4A10-9DE5-DD57568FED3D}" dt="2021-05-11T13:21:19.881" v="1333" actId="47"/>
        <pc:sldMkLst>
          <pc:docMk/>
          <pc:sldMk cId="3659255545" sldId="1093"/>
        </pc:sldMkLst>
        <pc:spChg chg="mod">
          <ac:chgData name="Marco Martinotti" userId="e79596ee-3fe1-44e3-bf2d-199c12d172b6" providerId="ADAL" clId="{B896A459-D856-4A10-9DE5-DD57568FED3D}" dt="2021-05-10T16:51:41.623" v="355" actId="108"/>
          <ac:spMkLst>
            <pc:docMk/>
            <pc:sldMk cId="3659255545" sldId="1093"/>
            <ac:spMk id="2" creationId="{C6792BB4-9A0E-4C1F-8CB0-CF7CB23F4C9B}"/>
          </ac:spMkLst>
        </pc:spChg>
        <pc:spChg chg="mod">
          <ac:chgData name="Marco Martinotti" userId="e79596ee-3fe1-44e3-bf2d-199c12d172b6" providerId="ADAL" clId="{B896A459-D856-4A10-9DE5-DD57568FED3D}" dt="2021-05-11T13:11:49.002" v="1190" actId="21"/>
          <ac:spMkLst>
            <pc:docMk/>
            <pc:sldMk cId="3659255545" sldId="1093"/>
            <ac:spMk id="3" creationId="{71F40E12-9597-4854-B03B-C3B03C9985CB}"/>
          </ac:spMkLst>
        </pc:spChg>
      </pc:sldChg>
      <pc:sldMasterChg chg="delSldLayout">
        <pc:chgData name="Marco Martinotti" userId="e79596ee-3fe1-44e3-bf2d-199c12d172b6" providerId="ADAL" clId="{B896A459-D856-4A10-9DE5-DD57568FED3D}" dt="2021-05-11T13:02:53.054" v="1117" actId="47"/>
        <pc:sldMasterMkLst>
          <pc:docMk/>
          <pc:sldMasterMk cId="0" sldId="2147483648"/>
        </pc:sldMasterMkLst>
        <pc:sldLayoutChg chg="del">
          <pc:chgData name="Marco Martinotti" userId="e79596ee-3fe1-44e3-bf2d-199c12d172b6" providerId="ADAL" clId="{B896A459-D856-4A10-9DE5-DD57568FED3D}" dt="2021-05-11T13:02:53.054" v="1117" actId="47"/>
          <pc:sldLayoutMkLst>
            <pc:docMk/>
            <pc:sldMasterMk cId="0" sldId="2147483648"/>
            <pc:sldLayoutMk cId="1223171272" sldId="2147483789"/>
          </pc:sldLayoutMkLst>
        </pc:sldLayoutChg>
      </pc:sldMasterChg>
    </pc:docChg>
  </pc:docChgLst>
  <pc:docChgLst>
    <pc:chgData name="sara.marcucci@nestaitalia.org" userId="S::urn:spo:guest#sara.marcucci@nestaitalia.org::" providerId="AD" clId="Web-{D573CA74-8929-475D-A7DC-644DE7CDD53D}"/>
    <pc:docChg chg="modSld">
      <pc:chgData name="sara.marcucci@nestaitalia.org" userId="S::urn:spo:guest#sara.marcucci@nestaitalia.org::" providerId="AD" clId="Web-{D573CA74-8929-475D-A7DC-644DE7CDD53D}" dt="2021-05-10T13:43:00.397" v="3" actId="1076"/>
      <pc:docMkLst>
        <pc:docMk/>
      </pc:docMkLst>
      <pc:sldChg chg="modSp">
        <pc:chgData name="sara.marcucci@nestaitalia.org" userId="S::urn:spo:guest#sara.marcucci@nestaitalia.org::" providerId="AD" clId="Web-{D573CA74-8929-475D-A7DC-644DE7CDD53D}" dt="2021-05-10T13:43:00.397" v="3" actId="1076"/>
        <pc:sldMkLst>
          <pc:docMk/>
          <pc:sldMk cId="1075418927" sldId="1086"/>
        </pc:sldMkLst>
        <pc:spChg chg="mod">
          <ac:chgData name="sara.marcucci@nestaitalia.org" userId="S::urn:spo:guest#sara.marcucci@nestaitalia.org::" providerId="AD" clId="Web-{D573CA74-8929-475D-A7DC-644DE7CDD53D}" dt="2021-05-10T13:43:00.397" v="3" actId="1076"/>
          <ac:spMkLst>
            <pc:docMk/>
            <pc:sldMk cId="1075418927" sldId="1086"/>
            <ac:spMk id="15" creationId="{CD064A54-E19D-411D-9705-7EA74DD42136}"/>
          </ac:spMkLst>
        </pc:spChg>
      </pc:sldChg>
    </pc:docChg>
  </pc:docChgLst>
  <pc:docChgLst>
    <pc:chgData name="Chiara Ferroni" userId="44012417-bcaa-4055-8c1d-ef5f891bdebe" providerId="ADAL" clId="{77AB3DA1-4CAF-45A9-A728-53AC02BEC1F7}"/>
    <pc:docChg chg="undo custSel addSld delSld modSld sldOrd modMainMaster modSection">
      <pc:chgData name="Chiara Ferroni" userId="44012417-bcaa-4055-8c1d-ef5f891bdebe" providerId="ADAL" clId="{77AB3DA1-4CAF-45A9-A728-53AC02BEC1F7}" dt="2021-03-11T16:49:03.246" v="546" actId="47"/>
      <pc:docMkLst>
        <pc:docMk/>
      </pc:docMkLst>
      <pc:sldChg chg="modSp mod delCm">
        <pc:chgData name="Chiara Ferroni" userId="44012417-bcaa-4055-8c1d-ef5f891bdebe" providerId="ADAL" clId="{77AB3DA1-4CAF-45A9-A728-53AC02BEC1F7}" dt="2021-03-11T15:15:32.749" v="439" actId="20577"/>
        <pc:sldMkLst>
          <pc:docMk/>
          <pc:sldMk cId="0" sldId="256"/>
        </pc:sldMkLst>
        <pc:spChg chg="mod">
          <ac:chgData name="Chiara Ferroni" userId="44012417-bcaa-4055-8c1d-ef5f891bdebe" providerId="ADAL" clId="{77AB3DA1-4CAF-45A9-A728-53AC02BEC1F7}" dt="2021-03-11T15:15:32.749" v="439" actId="20577"/>
          <ac:spMkLst>
            <pc:docMk/>
            <pc:sldMk cId="0" sldId="256"/>
            <ac:spMk id="1357" creationId="{00000000-0000-0000-0000-000000000000}"/>
          </ac:spMkLst>
        </pc:spChg>
        <pc:spChg chg="mod">
          <ac:chgData name="Chiara Ferroni" userId="44012417-bcaa-4055-8c1d-ef5f891bdebe" providerId="ADAL" clId="{77AB3DA1-4CAF-45A9-A728-53AC02BEC1F7}" dt="2021-03-10T13:15:28.213" v="10" actId="20577"/>
          <ac:spMkLst>
            <pc:docMk/>
            <pc:sldMk cId="0" sldId="256"/>
            <ac:spMk id="1359" creationId="{00000000-0000-0000-0000-000000000000}"/>
          </ac:spMkLst>
        </pc:spChg>
      </pc:sldChg>
      <pc:sldChg chg="addSp delSp modSp mod">
        <pc:chgData name="Chiara Ferroni" userId="44012417-bcaa-4055-8c1d-ef5f891bdebe" providerId="ADAL" clId="{77AB3DA1-4CAF-45A9-A728-53AC02BEC1F7}" dt="2021-03-10T13:33:52.384" v="411" actId="478"/>
        <pc:sldMkLst>
          <pc:docMk/>
          <pc:sldMk cId="0" sldId="264"/>
        </pc:sldMkLst>
        <pc:picChg chg="add del mod">
          <ac:chgData name="Chiara Ferroni" userId="44012417-bcaa-4055-8c1d-ef5f891bdebe" providerId="ADAL" clId="{77AB3DA1-4CAF-45A9-A728-53AC02BEC1F7}" dt="2021-03-10T13:33:51.686" v="410"/>
          <ac:picMkLst>
            <pc:docMk/>
            <pc:sldMk cId="0" sldId="264"/>
            <ac:picMk id="7" creationId="{3072ED7C-A5F3-4CBE-95B6-B5D6B95F2E07}"/>
          </ac:picMkLst>
        </pc:picChg>
        <pc:picChg chg="add del">
          <ac:chgData name="Chiara Ferroni" userId="44012417-bcaa-4055-8c1d-ef5f891bdebe" providerId="ADAL" clId="{77AB3DA1-4CAF-45A9-A728-53AC02BEC1F7}" dt="2021-03-10T13:33:52.384" v="411" actId="478"/>
          <ac:picMkLst>
            <pc:docMk/>
            <pc:sldMk cId="0" sldId="264"/>
            <ac:picMk id="1451" creationId="{00000000-0000-0000-0000-000000000000}"/>
          </ac:picMkLst>
        </pc:picChg>
      </pc:sldChg>
      <pc:sldChg chg="addSp delSp modSp mod">
        <pc:chgData name="Chiara Ferroni" userId="44012417-bcaa-4055-8c1d-ef5f891bdebe" providerId="ADAL" clId="{77AB3DA1-4CAF-45A9-A728-53AC02BEC1F7}" dt="2021-03-10T13:33:34.213" v="405"/>
        <pc:sldMkLst>
          <pc:docMk/>
          <pc:sldMk cId="3292713981" sldId="267"/>
        </pc:sldMkLst>
        <pc:picChg chg="add mod">
          <ac:chgData name="Chiara Ferroni" userId="44012417-bcaa-4055-8c1d-ef5f891bdebe" providerId="ADAL" clId="{77AB3DA1-4CAF-45A9-A728-53AC02BEC1F7}" dt="2021-03-10T13:33:34.213" v="405"/>
          <ac:picMkLst>
            <pc:docMk/>
            <pc:sldMk cId="3292713981" sldId="267"/>
            <ac:picMk id="6" creationId="{7720F1AB-DA7D-428D-877F-616ABAAE0457}"/>
          </ac:picMkLst>
        </pc:picChg>
        <pc:picChg chg="del">
          <ac:chgData name="Chiara Ferroni" userId="44012417-bcaa-4055-8c1d-ef5f891bdebe" providerId="ADAL" clId="{77AB3DA1-4CAF-45A9-A728-53AC02BEC1F7}" dt="2021-03-10T13:33:33.890" v="404" actId="478"/>
          <ac:picMkLst>
            <pc:docMk/>
            <pc:sldMk cId="3292713981" sldId="267"/>
            <ac:picMk id="1375" creationId="{00000000-0000-0000-0000-000000000000}"/>
          </ac:picMkLst>
        </pc:picChg>
      </pc:sldChg>
      <pc:sldChg chg="del">
        <pc:chgData name="Chiara Ferroni" userId="44012417-bcaa-4055-8c1d-ef5f891bdebe" providerId="ADAL" clId="{77AB3DA1-4CAF-45A9-A728-53AC02BEC1F7}" dt="2021-03-10T13:16:29.981" v="11" actId="47"/>
        <pc:sldMkLst>
          <pc:docMk/>
          <pc:sldMk cId="3086685074" sldId="270"/>
        </pc:sldMkLst>
      </pc:sldChg>
      <pc:sldChg chg="del">
        <pc:chgData name="Chiara Ferroni" userId="44012417-bcaa-4055-8c1d-ef5f891bdebe" providerId="ADAL" clId="{77AB3DA1-4CAF-45A9-A728-53AC02BEC1F7}" dt="2021-03-10T13:16:29.981" v="11" actId="47"/>
        <pc:sldMkLst>
          <pc:docMk/>
          <pc:sldMk cId="4005581810" sldId="347"/>
        </pc:sldMkLst>
      </pc:sldChg>
      <pc:sldChg chg="del">
        <pc:chgData name="Chiara Ferroni" userId="44012417-bcaa-4055-8c1d-ef5f891bdebe" providerId="ADAL" clId="{77AB3DA1-4CAF-45A9-A728-53AC02BEC1F7}" dt="2021-03-10T13:16:29.981" v="11" actId="47"/>
        <pc:sldMkLst>
          <pc:docMk/>
          <pc:sldMk cId="4203098617" sldId="350"/>
        </pc:sldMkLst>
      </pc:sldChg>
      <pc:sldChg chg="del">
        <pc:chgData name="Chiara Ferroni" userId="44012417-bcaa-4055-8c1d-ef5f891bdebe" providerId="ADAL" clId="{77AB3DA1-4CAF-45A9-A728-53AC02BEC1F7}" dt="2021-03-10T13:16:29.981" v="11" actId="47"/>
        <pc:sldMkLst>
          <pc:docMk/>
          <pc:sldMk cId="2025466476" sldId="1052"/>
        </pc:sldMkLst>
      </pc:sldChg>
      <pc:sldChg chg="del">
        <pc:chgData name="Chiara Ferroni" userId="44012417-bcaa-4055-8c1d-ef5f891bdebe" providerId="ADAL" clId="{77AB3DA1-4CAF-45A9-A728-53AC02BEC1F7}" dt="2021-03-10T13:16:29.981" v="11" actId="47"/>
        <pc:sldMkLst>
          <pc:docMk/>
          <pc:sldMk cId="1271933121" sldId="1064"/>
        </pc:sldMkLst>
      </pc:sldChg>
      <pc:sldChg chg="modSp mod">
        <pc:chgData name="Chiara Ferroni" userId="44012417-bcaa-4055-8c1d-ef5f891bdebe" providerId="ADAL" clId="{77AB3DA1-4CAF-45A9-A728-53AC02BEC1F7}" dt="2021-03-11T16:31:30.237" v="531"/>
        <pc:sldMkLst>
          <pc:docMk/>
          <pc:sldMk cId="2159928233" sldId="1065"/>
        </pc:sldMkLst>
        <pc:spChg chg="mod">
          <ac:chgData name="Chiara Ferroni" userId="44012417-bcaa-4055-8c1d-ef5f891bdebe" providerId="ADAL" clId="{77AB3DA1-4CAF-45A9-A728-53AC02BEC1F7}" dt="2021-03-11T16:31:30.237" v="531"/>
          <ac:spMkLst>
            <pc:docMk/>
            <pc:sldMk cId="2159928233" sldId="1065"/>
            <ac:spMk id="3" creationId="{16E9BDDB-A579-4C99-9EEC-53B06E18EFC9}"/>
          </ac:spMkLst>
        </pc:spChg>
        <pc:spChg chg="mod">
          <ac:chgData name="Chiara Ferroni" userId="44012417-bcaa-4055-8c1d-ef5f891bdebe" providerId="ADAL" clId="{77AB3DA1-4CAF-45A9-A728-53AC02BEC1F7}" dt="2021-03-10T13:28:56.373" v="400" actId="1076"/>
          <ac:spMkLst>
            <pc:docMk/>
            <pc:sldMk cId="2159928233" sldId="1065"/>
            <ac:spMk id="5" creationId="{4089C259-D323-4319-AFED-BCC68D8F717B}"/>
          </ac:spMkLst>
        </pc:spChg>
      </pc:sldChg>
      <pc:sldChg chg="del">
        <pc:chgData name="Chiara Ferroni" userId="44012417-bcaa-4055-8c1d-ef5f891bdebe" providerId="ADAL" clId="{77AB3DA1-4CAF-45A9-A728-53AC02BEC1F7}" dt="2021-03-10T13:16:41.447" v="13" actId="47"/>
        <pc:sldMkLst>
          <pc:docMk/>
          <pc:sldMk cId="956098597" sldId="1066"/>
        </pc:sldMkLst>
      </pc:sldChg>
      <pc:sldChg chg="modSp mod">
        <pc:chgData name="Chiara Ferroni" userId="44012417-bcaa-4055-8c1d-ef5f891bdebe" providerId="ADAL" clId="{77AB3DA1-4CAF-45A9-A728-53AC02BEC1F7}" dt="2021-03-11T15:33:35.702" v="447" actId="1076"/>
        <pc:sldMkLst>
          <pc:docMk/>
          <pc:sldMk cId="333370359" sldId="1067"/>
        </pc:sldMkLst>
        <pc:spChg chg="mod">
          <ac:chgData name="Chiara Ferroni" userId="44012417-bcaa-4055-8c1d-ef5f891bdebe" providerId="ADAL" clId="{77AB3DA1-4CAF-45A9-A728-53AC02BEC1F7}" dt="2021-03-10T13:20:36.041" v="96" actId="20577"/>
          <ac:spMkLst>
            <pc:docMk/>
            <pc:sldMk cId="333370359" sldId="1067"/>
            <ac:spMk id="10" creationId="{374168B9-8C98-4E55-84B9-FD87666ED3E0}"/>
          </ac:spMkLst>
        </pc:spChg>
        <pc:spChg chg="mod">
          <ac:chgData name="Chiara Ferroni" userId="44012417-bcaa-4055-8c1d-ef5f891bdebe" providerId="ADAL" clId="{77AB3DA1-4CAF-45A9-A728-53AC02BEC1F7}" dt="2021-03-11T15:33:35.702" v="447" actId="1076"/>
          <ac:spMkLst>
            <pc:docMk/>
            <pc:sldMk cId="333370359" sldId="1067"/>
            <ac:spMk id="13" creationId="{62EC3196-AAA9-485D-BEEC-6519912CFD48}"/>
          </ac:spMkLst>
        </pc:spChg>
        <pc:picChg chg="mod">
          <ac:chgData name="Chiara Ferroni" userId="44012417-bcaa-4055-8c1d-ef5f891bdebe" providerId="ADAL" clId="{77AB3DA1-4CAF-45A9-A728-53AC02BEC1F7}" dt="2021-03-10T13:18:38.021" v="16" actId="1076"/>
          <ac:picMkLst>
            <pc:docMk/>
            <pc:sldMk cId="333370359" sldId="1067"/>
            <ac:picMk id="6" creationId="{EB471631-DA93-46ED-B5AA-982448E6A888}"/>
          </ac:picMkLst>
        </pc:picChg>
      </pc:sldChg>
      <pc:sldChg chg="del">
        <pc:chgData name="Chiara Ferroni" userId="44012417-bcaa-4055-8c1d-ef5f891bdebe" providerId="ADAL" clId="{77AB3DA1-4CAF-45A9-A728-53AC02BEC1F7}" dt="2021-03-10T13:16:29.981" v="11" actId="47"/>
        <pc:sldMkLst>
          <pc:docMk/>
          <pc:sldMk cId="3221119764" sldId="1068"/>
        </pc:sldMkLst>
      </pc:sldChg>
      <pc:sldChg chg="modSp mod">
        <pc:chgData name="Chiara Ferroni" userId="44012417-bcaa-4055-8c1d-ef5f891bdebe" providerId="ADAL" clId="{77AB3DA1-4CAF-45A9-A728-53AC02BEC1F7}" dt="2021-03-11T16:31:30.237" v="531"/>
        <pc:sldMkLst>
          <pc:docMk/>
          <pc:sldMk cId="881879877" sldId="1069"/>
        </pc:sldMkLst>
        <pc:spChg chg="mod">
          <ac:chgData name="Chiara Ferroni" userId="44012417-bcaa-4055-8c1d-ef5f891bdebe" providerId="ADAL" clId="{77AB3DA1-4CAF-45A9-A728-53AC02BEC1F7}" dt="2021-03-11T16:31:30.237" v="531"/>
          <ac:spMkLst>
            <pc:docMk/>
            <pc:sldMk cId="881879877" sldId="1069"/>
            <ac:spMk id="9" creationId="{F046DA7F-9E42-4B6A-9B62-E8BE720B9BEB}"/>
          </ac:spMkLst>
        </pc:spChg>
        <pc:spChg chg="mod">
          <ac:chgData name="Chiara Ferroni" userId="44012417-bcaa-4055-8c1d-ef5f891bdebe" providerId="ADAL" clId="{77AB3DA1-4CAF-45A9-A728-53AC02BEC1F7}" dt="2021-03-10T13:26:11.922" v="269" actId="14100"/>
          <ac:spMkLst>
            <pc:docMk/>
            <pc:sldMk cId="881879877" sldId="1069"/>
            <ac:spMk id="13" creationId="{62EC3196-AAA9-485D-BEEC-6519912CFD48}"/>
          </ac:spMkLst>
        </pc:spChg>
      </pc:sldChg>
      <pc:sldChg chg="del">
        <pc:chgData name="Chiara Ferroni" userId="44012417-bcaa-4055-8c1d-ef5f891bdebe" providerId="ADAL" clId="{77AB3DA1-4CAF-45A9-A728-53AC02BEC1F7}" dt="2021-03-10T13:16:29.981" v="11" actId="47"/>
        <pc:sldMkLst>
          <pc:docMk/>
          <pc:sldMk cId="1839674065" sldId="1070"/>
        </pc:sldMkLst>
      </pc:sldChg>
      <pc:sldChg chg="del">
        <pc:chgData name="Chiara Ferroni" userId="44012417-bcaa-4055-8c1d-ef5f891bdebe" providerId="ADAL" clId="{77AB3DA1-4CAF-45A9-A728-53AC02BEC1F7}" dt="2021-03-10T13:23:56.962" v="256" actId="47"/>
        <pc:sldMkLst>
          <pc:docMk/>
          <pc:sldMk cId="551117737" sldId="1071"/>
        </pc:sldMkLst>
      </pc:sldChg>
      <pc:sldChg chg="modSp mod ord">
        <pc:chgData name="Chiara Ferroni" userId="44012417-bcaa-4055-8c1d-ef5f891bdebe" providerId="ADAL" clId="{77AB3DA1-4CAF-45A9-A728-53AC02BEC1F7}" dt="2021-03-11T16:31:30.237" v="531"/>
        <pc:sldMkLst>
          <pc:docMk/>
          <pc:sldMk cId="3437637331" sldId="1072"/>
        </pc:sldMkLst>
        <pc:spChg chg="mod">
          <ac:chgData name="Chiara Ferroni" userId="44012417-bcaa-4055-8c1d-ef5f891bdebe" providerId="ADAL" clId="{77AB3DA1-4CAF-45A9-A728-53AC02BEC1F7}" dt="2021-03-11T16:31:30.237" v="531"/>
          <ac:spMkLst>
            <pc:docMk/>
            <pc:sldMk cId="3437637331" sldId="1072"/>
            <ac:spMk id="5" creationId="{2DC8FC84-1836-41EF-958A-EABFB97FCB9A}"/>
          </ac:spMkLst>
        </pc:spChg>
        <pc:spChg chg="mod">
          <ac:chgData name="Chiara Ferroni" userId="44012417-bcaa-4055-8c1d-ef5f891bdebe" providerId="ADAL" clId="{77AB3DA1-4CAF-45A9-A728-53AC02BEC1F7}" dt="2021-03-10T13:23:18.988" v="247" actId="113"/>
          <ac:spMkLst>
            <pc:docMk/>
            <pc:sldMk cId="3437637331" sldId="1072"/>
            <ac:spMk id="7" creationId="{B1BC2B18-6E7C-4D6D-A51F-8BBD43F88D32}"/>
          </ac:spMkLst>
        </pc:spChg>
      </pc:sldChg>
      <pc:sldChg chg="modSp mod">
        <pc:chgData name="Chiara Ferroni" userId="44012417-bcaa-4055-8c1d-ef5f891bdebe" providerId="ADAL" clId="{77AB3DA1-4CAF-45A9-A728-53AC02BEC1F7}" dt="2021-03-11T16:31:30.237" v="531"/>
        <pc:sldMkLst>
          <pc:docMk/>
          <pc:sldMk cId="2503812286" sldId="1073"/>
        </pc:sldMkLst>
        <pc:spChg chg="mod">
          <ac:chgData name="Chiara Ferroni" userId="44012417-bcaa-4055-8c1d-ef5f891bdebe" providerId="ADAL" clId="{77AB3DA1-4CAF-45A9-A728-53AC02BEC1F7}" dt="2021-03-11T16:31:30.237" v="531"/>
          <ac:spMkLst>
            <pc:docMk/>
            <pc:sldMk cId="2503812286" sldId="1073"/>
            <ac:spMk id="5" creationId="{B130D4D2-2A6C-498A-9B2A-91ED6177BD90}"/>
          </ac:spMkLst>
        </pc:spChg>
        <pc:spChg chg="mod">
          <ac:chgData name="Chiara Ferroni" userId="44012417-bcaa-4055-8c1d-ef5f891bdebe" providerId="ADAL" clId="{77AB3DA1-4CAF-45A9-A728-53AC02BEC1F7}" dt="2021-03-10T13:17:51.113" v="15" actId="1076"/>
          <ac:spMkLst>
            <pc:docMk/>
            <pc:sldMk cId="2503812286" sldId="1073"/>
            <ac:spMk id="13" creationId="{62EC3196-AAA9-485D-BEEC-6519912CFD48}"/>
          </ac:spMkLst>
        </pc:spChg>
      </pc:sldChg>
      <pc:sldChg chg="addSp delSp modSp mod">
        <pc:chgData name="Chiara Ferroni" userId="44012417-bcaa-4055-8c1d-ef5f891bdebe" providerId="ADAL" clId="{77AB3DA1-4CAF-45A9-A728-53AC02BEC1F7}" dt="2021-03-11T16:31:30.237" v="531"/>
        <pc:sldMkLst>
          <pc:docMk/>
          <pc:sldMk cId="3734962709" sldId="1074"/>
        </pc:sldMkLst>
        <pc:spChg chg="mod">
          <ac:chgData name="Chiara Ferroni" userId="44012417-bcaa-4055-8c1d-ef5f891bdebe" providerId="ADAL" clId="{77AB3DA1-4CAF-45A9-A728-53AC02BEC1F7}" dt="2021-03-11T16:31:30.237" v="531"/>
          <ac:spMkLst>
            <pc:docMk/>
            <pc:sldMk cId="3734962709" sldId="1074"/>
            <ac:spMk id="1417" creationId="{00000000-0000-0000-0000-000000000000}"/>
          </ac:spMkLst>
        </pc:spChg>
        <pc:spChg chg="mod">
          <ac:chgData name="Chiara Ferroni" userId="44012417-bcaa-4055-8c1d-ef5f891bdebe" providerId="ADAL" clId="{77AB3DA1-4CAF-45A9-A728-53AC02BEC1F7}" dt="2021-03-11T15:33:06.919" v="444" actId="1076"/>
          <ac:spMkLst>
            <pc:docMk/>
            <pc:sldMk cId="3734962709" sldId="1074"/>
            <ac:spMk id="1418" creationId="{00000000-0000-0000-0000-000000000000}"/>
          </ac:spMkLst>
        </pc:spChg>
        <pc:picChg chg="add mod">
          <ac:chgData name="Chiara Ferroni" userId="44012417-bcaa-4055-8c1d-ef5f891bdebe" providerId="ADAL" clId="{77AB3DA1-4CAF-45A9-A728-53AC02BEC1F7}" dt="2021-03-10T13:33:24.999" v="403"/>
          <ac:picMkLst>
            <pc:docMk/>
            <pc:sldMk cId="3734962709" sldId="1074"/>
            <ac:picMk id="12" creationId="{0887FA05-8F3C-45FD-91C2-3E383F224F13}"/>
          </ac:picMkLst>
        </pc:picChg>
        <pc:picChg chg="mod">
          <ac:chgData name="Chiara Ferroni" userId="44012417-bcaa-4055-8c1d-ef5f891bdebe" providerId="ADAL" clId="{77AB3DA1-4CAF-45A9-A728-53AC02BEC1F7}" dt="2021-03-11T16:31:30.237" v="531"/>
          <ac:picMkLst>
            <pc:docMk/>
            <pc:sldMk cId="3734962709" sldId="1074"/>
            <ac:picMk id="1423" creationId="{00000000-0000-0000-0000-000000000000}"/>
          </ac:picMkLst>
        </pc:picChg>
        <pc:picChg chg="mod">
          <ac:chgData name="Chiara Ferroni" userId="44012417-bcaa-4055-8c1d-ef5f891bdebe" providerId="ADAL" clId="{77AB3DA1-4CAF-45A9-A728-53AC02BEC1F7}" dt="2021-03-10T13:20:06.536" v="76" actId="1076"/>
          <ac:picMkLst>
            <pc:docMk/>
            <pc:sldMk cId="3734962709" sldId="1074"/>
            <ac:picMk id="1425" creationId="{00000000-0000-0000-0000-000000000000}"/>
          </ac:picMkLst>
        </pc:picChg>
        <pc:picChg chg="del">
          <ac:chgData name="Chiara Ferroni" userId="44012417-bcaa-4055-8c1d-ef5f891bdebe" providerId="ADAL" clId="{77AB3DA1-4CAF-45A9-A728-53AC02BEC1F7}" dt="2021-03-10T13:33:24.522" v="402" actId="478"/>
          <ac:picMkLst>
            <pc:docMk/>
            <pc:sldMk cId="3734962709" sldId="1074"/>
            <ac:picMk id="1427" creationId="{00000000-0000-0000-0000-000000000000}"/>
          </ac:picMkLst>
        </pc:picChg>
      </pc:sldChg>
      <pc:sldChg chg="del">
        <pc:chgData name="Chiara Ferroni" userId="44012417-bcaa-4055-8c1d-ef5f891bdebe" providerId="ADAL" clId="{77AB3DA1-4CAF-45A9-A728-53AC02BEC1F7}" dt="2021-03-10T13:23:56.962" v="256" actId="47"/>
        <pc:sldMkLst>
          <pc:docMk/>
          <pc:sldMk cId="3973851742" sldId="1075"/>
        </pc:sldMkLst>
      </pc:sldChg>
      <pc:sldChg chg="del">
        <pc:chgData name="Chiara Ferroni" userId="44012417-bcaa-4055-8c1d-ef5f891bdebe" providerId="ADAL" clId="{77AB3DA1-4CAF-45A9-A728-53AC02BEC1F7}" dt="2021-03-10T13:23:56.962" v="256" actId="47"/>
        <pc:sldMkLst>
          <pc:docMk/>
          <pc:sldMk cId="3283130754" sldId="1076"/>
        </pc:sldMkLst>
      </pc:sldChg>
      <pc:sldChg chg="del">
        <pc:chgData name="Chiara Ferroni" userId="44012417-bcaa-4055-8c1d-ef5f891bdebe" providerId="ADAL" clId="{77AB3DA1-4CAF-45A9-A728-53AC02BEC1F7}" dt="2021-03-10T13:23:56.962" v="256" actId="47"/>
        <pc:sldMkLst>
          <pc:docMk/>
          <pc:sldMk cId="3774262774" sldId="1077"/>
        </pc:sldMkLst>
      </pc:sldChg>
      <pc:sldChg chg="del">
        <pc:chgData name="Chiara Ferroni" userId="44012417-bcaa-4055-8c1d-ef5f891bdebe" providerId="ADAL" clId="{77AB3DA1-4CAF-45A9-A728-53AC02BEC1F7}" dt="2021-03-10T13:23:56.962" v="256" actId="47"/>
        <pc:sldMkLst>
          <pc:docMk/>
          <pc:sldMk cId="1932782333" sldId="1078"/>
        </pc:sldMkLst>
      </pc:sldChg>
      <pc:sldChg chg="del">
        <pc:chgData name="Chiara Ferroni" userId="44012417-bcaa-4055-8c1d-ef5f891bdebe" providerId="ADAL" clId="{77AB3DA1-4CAF-45A9-A728-53AC02BEC1F7}" dt="2021-03-10T13:16:35.042" v="12" actId="47"/>
        <pc:sldMkLst>
          <pc:docMk/>
          <pc:sldMk cId="362340607" sldId="1079"/>
        </pc:sldMkLst>
      </pc:sldChg>
      <pc:sldChg chg="del">
        <pc:chgData name="Chiara Ferroni" userId="44012417-bcaa-4055-8c1d-ef5f891bdebe" providerId="ADAL" clId="{77AB3DA1-4CAF-45A9-A728-53AC02BEC1F7}" dt="2021-03-10T13:23:56.962" v="256" actId="47"/>
        <pc:sldMkLst>
          <pc:docMk/>
          <pc:sldMk cId="186331029" sldId="1080"/>
        </pc:sldMkLst>
      </pc:sldChg>
      <pc:sldChg chg="del delCm">
        <pc:chgData name="Chiara Ferroni" userId="44012417-bcaa-4055-8c1d-ef5f891bdebe" providerId="ADAL" clId="{77AB3DA1-4CAF-45A9-A728-53AC02BEC1F7}" dt="2021-03-10T13:23:56.962" v="256" actId="47"/>
        <pc:sldMkLst>
          <pc:docMk/>
          <pc:sldMk cId="3470308357" sldId="1081"/>
        </pc:sldMkLst>
      </pc:sldChg>
      <pc:sldChg chg="del">
        <pc:chgData name="Chiara Ferroni" userId="44012417-bcaa-4055-8c1d-ef5f891bdebe" providerId="ADAL" clId="{77AB3DA1-4CAF-45A9-A728-53AC02BEC1F7}" dt="2021-03-10T13:16:35.042" v="12" actId="47"/>
        <pc:sldMkLst>
          <pc:docMk/>
          <pc:sldMk cId="1325981199" sldId="1082"/>
        </pc:sldMkLst>
      </pc:sldChg>
      <pc:sldChg chg="new del">
        <pc:chgData name="Chiara Ferroni" userId="44012417-bcaa-4055-8c1d-ef5f891bdebe" providerId="ADAL" clId="{77AB3DA1-4CAF-45A9-A728-53AC02BEC1F7}" dt="2021-03-10T13:21:38.384" v="100" actId="47"/>
        <pc:sldMkLst>
          <pc:docMk/>
          <pc:sldMk cId="3930379829" sldId="1082"/>
        </pc:sldMkLst>
      </pc:sldChg>
      <pc:sldChg chg="addSp delSp modSp add mod">
        <pc:chgData name="Chiara Ferroni" userId="44012417-bcaa-4055-8c1d-ef5f891bdebe" providerId="ADAL" clId="{77AB3DA1-4CAF-45A9-A728-53AC02BEC1F7}" dt="2021-03-11T16:31:30.237" v="531"/>
        <pc:sldMkLst>
          <pc:docMk/>
          <pc:sldMk cId="2563028320" sldId="1083"/>
        </pc:sldMkLst>
        <pc:spChg chg="mod">
          <ac:chgData name="Chiara Ferroni" userId="44012417-bcaa-4055-8c1d-ef5f891bdebe" providerId="ADAL" clId="{77AB3DA1-4CAF-45A9-A728-53AC02BEC1F7}" dt="2021-03-10T13:21:49.720" v="119" actId="20577"/>
          <ac:spMkLst>
            <pc:docMk/>
            <pc:sldMk cId="2563028320" sldId="1083"/>
            <ac:spMk id="2" creationId="{E3382BD8-F253-47FE-96D0-67CAD406BD9E}"/>
          </ac:spMkLst>
        </pc:spChg>
        <pc:spChg chg="mod">
          <ac:chgData name="Chiara Ferroni" userId="44012417-bcaa-4055-8c1d-ef5f891bdebe" providerId="ADAL" clId="{77AB3DA1-4CAF-45A9-A728-53AC02BEC1F7}" dt="2021-03-11T16:31:30.237" v="531"/>
          <ac:spMkLst>
            <pc:docMk/>
            <pc:sldMk cId="2563028320" sldId="1083"/>
            <ac:spMk id="5" creationId="{2DC8FC84-1836-41EF-958A-EABFB97FCB9A}"/>
          </ac:spMkLst>
        </pc:spChg>
        <pc:spChg chg="mod">
          <ac:chgData name="Chiara Ferroni" userId="44012417-bcaa-4055-8c1d-ef5f891bdebe" providerId="ADAL" clId="{77AB3DA1-4CAF-45A9-A728-53AC02BEC1F7}" dt="2021-03-10T13:48:26.943" v="419" actId="14100"/>
          <ac:spMkLst>
            <pc:docMk/>
            <pc:sldMk cId="2563028320" sldId="1083"/>
            <ac:spMk id="7" creationId="{B1BC2B18-6E7C-4D6D-A51F-8BBD43F88D32}"/>
          </ac:spMkLst>
        </pc:spChg>
        <pc:spChg chg="del">
          <ac:chgData name="Chiara Ferroni" userId="44012417-bcaa-4055-8c1d-ef5f891bdebe" providerId="ADAL" clId="{77AB3DA1-4CAF-45A9-A728-53AC02BEC1F7}" dt="2021-03-10T13:22:52.281" v="241" actId="478"/>
          <ac:spMkLst>
            <pc:docMk/>
            <pc:sldMk cId="2563028320" sldId="1083"/>
            <ac:spMk id="8" creationId="{8532CFEE-9FCA-4C3E-B6ED-5EDAEBB57C68}"/>
          </ac:spMkLst>
        </pc:spChg>
        <pc:picChg chg="add mod">
          <ac:chgData name="Chiara Ferroni" userId="44012417-bcaa-4055-8c1d-ef5f891bdebe" providerId="ADAL" clId="{77AB3DA1-4CAF-45A9-A728-53AC02BEC1F7}" dt="2021-03-11T15:32:40.931" v="441" actId="1076"/>
          <ac:picMkLst>
            <pc:docMk/>
            <pc:sldMk cId="2563028320" sldId="1083"/>
            <ac:picMk id="6" creationId="{1E46F0F0-1833-46EB-9537-ECB7B18B163A}"/>
          </ac:picMkLst>
        </pc:picChg>
      </pc:sldChg>
      <pc:sldChg chg="del">
        <pc:chgData name="Chiara Ferroni" userId="44012417-bcaa-4055-8c1d-ef5f891bdebe" providerId="ADAL" clId="{77AB3DA1-4CAF-45A9-A728-53AC02BEC1F7}" dt="2021-03-10T13:16:35.042" v="12" actId="47"/>
        <pc:sldMkLst>
          <pc:docMk/>
          <pc:sldMk cId="2969815421" sldId="1083"/>
        </pc:sldMkLst>
      </pc:sldChg>
      <pc:sldChg chg="del">
        <pc:chgData name="Chiara Ferroni" userId="44012417-bcaa-4055-8c1d-ef5f891bdebe" providerId="ADAL" clId="{77AB3DA1-4CAF-45A9-A728-53AC02BEC1F7}" dt="2021-03-10T13:16:35.042" v="12" actId="47"/>
        <pc:sldMkLst>
          <pc:docMk/>
          <pc:sldMk cId="2930282566" sldId="1084"/>
        </pc:sldMkLst>
      </pc:sldChg>
      <pc:sldChg chg="addSp modSp new del">
        <pc:chgData name="Chiara Ferroni" userId="44012417-bcaa-4055-8c1d-ef5f891bdebe" providerId="ADAL" clId="{77AB3DA1-4CAF-45A9-A728-53AC02BEC1F7}" dt="2021-03-11T16:31:17.028" v="530" actId="47"/>
        <pc:sldMkLst>
          <pc:docMk/>
          <pc:sldMk cId="3011393755" sldId="1084"/>
        </pc:sldMkLst>
        <pc:spChg chg="add mod">
          <ac:chgData name="Chiara Ferroni" userId="44012417-bcaa-4055-8c1d-ef5f891bdebe" providerId="ADAL" clId="{77AB3DA1-4CAF-45A9-A728-53AC02BEC1F7}" dt="2021-03-11T16:19:53.921" v="449"/>
          <ac:spMkLst>
            <pc:docMk/>
            <pc:sldMk cId="3011393755" sldId="1084"/>
            <ac:spMk id="4" creationId="{383DAC61-7630-4CD4-BC62-2693C109EF68}"/>
          </ac:spMkLst>
        </pc:spChg>
        <pc:spChg chg="add mod">
          <ac:chgData name="Chiara Ferroni" userId="44012417-bcaa-4055-8c1d-ef5f891bdebe" providerId="ADAL" clId="{77AB3DA1-4CAF-45A9-A728-53AC02BEC1F7}" dt="2021-03-11T16:19:53.921" v="449"/>
          <ac:spMkLst>
            <pc:docMk/>
            <pc:sldMk cId="3011393755" sldId="1084"/>
            <ac:spMk id="5" creationId="{9D7C6E26-8C05-46DC-AD5F-DF9BFB265BB6}"/>
          </ac:spMkLst>
        </pc:spChg>
        <pc:picChg chg="add mod">
          <ac:chgData name="Chiara Ferroni" userId="44012417-bcaa-4055-8c1d-ef5f891bdebe" providerId="ADAL" clId="{77AB3DA1-4CAF-45A9-A728-53AC02BEC1F7}" dt="2021-03-11T16:19:53.921" v="449"/>
          <ac:picMkLst>
            <pc:docMk/>
            <pc:sldMk cId="3011393755" sldId="1084"/>
            <ac:picMk id="6" creationId="{1ADA4E49-DECA-403C-BC18-B0E35111E298}"/>
          </ac:picMkLst>
        </pc:picChg>
      </pc:sldChg>
      <pc:sldChg chg="modSp add del">
        <pc:chgData name="Chiara Ferroni" userId="44012417-bcaa-4055-8c1d-ef5f891bdebe" providerId="ADAL" clId="{77AB3DA1-4CAF-45A9-A728-53AC02BEC1F7}" dt="2021-03-11T16:49:03.246" v="546" actId="47"/>
        <pc:sldMkLst>
          <pc:docMk/>
          <pc:sldMk cId="431094906" sldId="1085"/>
        </pc:sldMkLst>
        <pc:spChg chg="mod">
          <ac:chgData name="Chiara Ferroni" userId="44012417-bcaa-4055-8c1d-ef5f891bdebe" providerId="ADAL" clId="{77AB3DA1-4CAF-45A9-A728-53AC02BEC1F7}" dt="2021-03-11T16:31:30.237" v="531"/>
          <ac:spMkLst>
            <pc:docMk/>
            <pc:sldMk cId="431094906" sldId="1085"/>
            <ac:spMk id="9" creationId="{F046DA7F-9E42-4B6A-9B62-E8BE720B9BEB}"/>
          </ac:spMkLst>
        </pc:spChg>
      </pc:sldChg>
      <pc:sldChg chg="del">
        <pc:chgData name="Chiara Ferroni" userId="44012417-bcaa-4055-8c1d-ef5f891bdebe" providerId="ADAL" clId="{77AB3DA1-4CAF-45A9-A728-53AC02BEC1F7}" dt="2021-03-10T13:16:35.042" v="12" actId="47"/>
        <pc:sldMkLst>
          <pc:docMk/>
          <pc:sldMk cId="1548507883" sldId="1085"/>
        </pc:sldMkLst>
      </pc:sldChg>
      <pc:sldChg chg="addSp delSp modSp add mod">
        <pc:chgData name="Chiara Ferroni" userId="44012417-bcaa-4055-8c1d-ef5f891bdebe" providerId="ADAL" clId="{77AB3DA1-4CAF-45A9-A728-53AC02BEC1F7}" dt="2021-03-11T16:35:32.475" v="545" actId="1076"/>
        <pc:sldMkLst>
          <pc:docMk/>
          <pc:sldMk cId="1075418927" sldId="1086"/>
        </pc:sldMkLst>
        <pc:spChg chg="mod">
          <ac:chgData name="Chiara Ferroni" userId="44012417-bcaa-4055-8c1d-ef5f891bdebe" providerId="ADAL" clId="{77AB3DA1-4CAF-45A9-A728-53AC02BEC1F7}" dt="2021-03-11T16:20:27.565" v="470" actId="20577"/>
          <ac:spMkLst>
            <pc:docMk/>
            <pc:sldMk cId="1075418927" sldId="1086"/>
            <ac:spMk id="2" creationId="{E3382BD8-F253-47FE-96D0-67CAD406BD9E}"/>
          </ac:spMkLst>
        </pc:spChg>
        <pc:spChg chg="add mod">
          <ac:chgData name="Chiara Ferroni" userId="44012417-bcaa-4055-8c1d-ef5f891bdebe" providerId="ADAL" clId="{77AB3DA1-4CAF-45A9-A728-53AC02BEC1F7}" dt="2021-03-11T16:35:05.154" v="532" actId="207"/>
          <ac:spMkLst>
            <pc:docMk/>
            <pc:sldMk cId="1075418927" sldId="1086"/>
            <ac:spMk id="6" creationId="{BEDC229D-8341-4260-A601-CEDB9EA9EEDB}"/>
          </ac:spMkLst>
        </pc:spChg>
        <pc:spChg chg="add mod">
          <ac:chgData name="Chiara Ferroni" userId="44012417-bcaa-4055-8c1d-ef5f891bdebe" providerId="ADAL" clId="{77AB3DA1-4CAF-45A9-A728-53AC02BEC1F7}" dt="2021-03-11T16:30:18.580" v="529" actId="207"/>
          <ac:spMkLst>
            <pc:docMk/>
            <pc:sldMk cId="1075418927" sldId="1086"/>
            <ac:spMk id="8" creationId="{4CC1E169-2084-4468-8E99-E0F4644F490F}"/>
          </ac:spMkLst>
        </pc:spChg>
        <pc:spChg chg="mod">
          <ac:chgData name="Chiara Ferroni" userId="44012417-bcaa-4055-8c1d-ef5f891bdebe" providerId="ADAL" clId="{77AB3DA1-4CAF-45A9-A728-53AC02BEC1F7}" dt="2021-03-11T16:31:30.237" v="531"/>
          <ac:spMkLst>
            <pc:docMk/>
            <pc:sldMk cId="1075418927" sldId="1086"/>
            <ac:spMk id="9" creationId="{F046DA7F-9E42-4B6A-9B62-E8BE720B9BEB}"/>
          </ac:spMkLst>
        </pc:spChg>
        <pc:spChg chg="add mod">
          <ac:chgData name="Chiara Ferroni" userId="44012417-bcaa-4055-8c1d-ef5f891bdebe" providerId="ADAL" clId="{77AB3DA1-4CAF-45A9-A728-53AC02BEC1F7}" dt="2021-03-11T16:24:54.291" v="515" actId="1076"/>
          <ac:spMkLst>
            <pc:docMk/>
            <pc:sldMk cId="1075418927" sldId="1086"/>
            <ac:spMk id="10" creationId="{11EB8920-DDD7-4F46-93EE-DBF24AA610F1}"/>
          </ac:spMkLst>
        </pc:spChg>
        <pc:spChg chg="add del mod">
          <ac:chgData name="Chiara Ferroni" userId="44012417-bcaa-4055-8c1d-ef5f891bdebe" providerId="ADAL" clId="{77AB3DA1-4CAF-45A9-A728-53AC02BEC1F7}" dt="2021-03-11T16:22:50.564" v="495" actId="478"/>
          <ac:spMkLst>
            <pc:docMk/>
            <pc:sldMk cId="1075418927" sldId="1086"/>
            <ac:spMk id="12" creationId="{EF49F446-6D34-437C-83D6-9B4AEF92DE0A}"/>
          </ac:spMkLst>
        </pc:spChg>
        <pc:spChg chg="del">
          <ac:chgData name="Chiara Ferroni" userId="44012417-bcaa-4055-8c1d-ef5f891bdebe" providerId="ADAL" clId="{77AB3DA1-4CAF-45A9-A728-53AC02BEC1F7}" dt="2021-03-11T16:20:11.517" v="452" actId="478"/>
          <ac:spMkLst>
            <pc:docMk/>
            <pc:sldMk cId="1075418927" sldId="1086"/>
            <ac:spMk id="13" creationId="{62EC3196-AAA9-485D-BEEC-6519912CFD48}"/>
          </ac:spMkLst>
        </pc:spChg>
        <pc:spChg chg="add del">
          <ac:chgData name="Chiara Ferroni" userId="44012417-bcaa-4055-8c1d-ef5f891bdebe" providerId="ADAL" clId="{77AB3DA1-4CAF-45A9-A728-53AC02BEC1F7}" dt="2021-03-11T16:23:06.141" v="500" actId="478"/>
          <ac:spMkLst>
            <pc:docMk/>
            <pc:sldMk cId="1075418927" sldId="1086"/>
            <ac:spMk id="14" creationId="{90A3FC4B-E97C-478C-9B03-D65AAE3C2BFC}"/>
          </ac:spMkLst>
        </pc:spChg>
        <pc:spChg chg="add mod">
          <ac:chgData name="Chiara Ferroni" userId="44012417-bcaa-4055-8c1d-ef5f891bdebe" providerId="ADAL" clId="{77AB3DA1-4CAF-45A9-A728-53AC02BEC1F7}" dt="2021-03-11T16:35:26.783" v="542" actId="1037"/>
          <ac:spMkLst>
            <pc:docMk/>
            <pc:sldMk cId="1075418927" sldId="1086"/>
            <ac:spMk id="15" creationId="{CD064A54-E19D-411D-9705-7EA74DD42136}"/>
          </ac:spMkLst>
        </pc:spChg>
        <pc:spChg chg="add mod">
          <ac:chgData name="Chiara Ferroni" userId="44012417-bcaa-4055-8c1d-ef5f891bdebe" providerId="ADAL" clId="{77AB3DA1-4CAF-45A9-A728-53AC02BEC1F7}" dt="2021-03-11T16:29:48.875" v="521" actId="1035"/>
          <ac:spMkLst>
            <pc:docMk/>
            <pc:sldMk cId="1075418927" sldId="1086"/>
            <ac:spMk id="18" creationId="{4117F109-DDB6-4D11-9FDC-6E15239A240C}"/>
          </ac:spMkLst>
        </pc:spChg>
        <pc:picChg chg="add mod">
          <ac:chgData name="Chiara Ferroni" userId="44012417-bcaa-4055-8c1d-ef5f891bdebe" providerId="ADAL" clId="{77AB3DA1-4CAF-45A9-A728-53AC02BEC1F7}" dt="2021-03-11T16:20:34.078" v="471"/>
          <ac:picMkLst>
            <pc:docMk/>
            <pc:sldMk cId="1075418927" sldId="1086"/>
            <ac:picMk id="7" creationId="{06D7AB97-A3A3-4EF2-A540-3E3552123938}"/>
          </ac:picMkLst>
        </pc:picChg>
        <pc:picChg chg="add mod">
          <ac:chgData name="Chiara Ferroni" userId="44012417-bcaa-4055-8c1d-ef5f891bdebe" providerId="ADAL" clId="{77AB3DA1-4CAF-45A9-A728-53AC02BEC1F7}" dt="2021-03-11T16:21:10.386" v="476" actId="1076"/>
          <ac:picMkLst>
            <pc:docMk/>
            <pc:sldMk cId="1075418927" sldId="1086"/>
            <ac:picMk id="11" creationId="{E7E91FE8-7104-42D0-9930-7836697C0BB2}"/>
          </ac:picMkLst>
        </pc:picChg>
        <pc:picChg chg="add mod">
          <ac:chgData name="Chiara Ferroni" userId="44012417-bcaa-4055-8c1d-ef5f891bdebe" providerId="ADAL" clId="{77AB3DA1-4CAF-45A9-A728-53AC02BEC1F7}" dt="2021-03-11T16:35:30.162" v="544" actId="14100"/>
          <ac:picMkLst>
            <pc:docMk/>
            <pc:sldMk cId="1075418927" sldId="1086"/>
            <ac:picMk id="16" creationId="{5092646C-045B-43F7-A4C6-1CC9DAF7C48B}"/>
          </ac:picMkLst>
        </pc:picChg>
        <pc:picChg chg="add mod">
          <ac:chgData name="Chiara Ferroni" userId="44012417-bcaa-4055-8c1d-ef5f891bdebe" providerId="ADAL" clId="{77AB3DA1-4CAF-45A9-A728-53AC02BEC1F7}" dt="2021-03-11T16:35:32.475" v="545" actId="1076"/>
          <ac:picMkLst>
            <pc:docMk/>
            <pc:sldMk cId="1075418927" sldId="1086"/>
            <ac:picMk id="17" creationId="{C7DE2F92-AFAB-4300-910E-E46D0D26B4B4}"/>
          </ac:picMkLst>
        </pc:picChg>
      </pc:sldChg>
      <pc:sldChg chg="del">
        <pc:chgData name="Chiara Ferroni" userId="44012417-bcaa-4055-8c1d-ef5f891bdebe" providerId="ADAL" clId="{77AB3DA1-4CAF-45A9-A728-53AC02BEC1F7}" dt="2021-03-10T13:16:41.447" v="13" actId="47"/>
        <pc:sldMkLst>
          <pc:docMk/>
          <pc:sldMk cId="2045600145" sldId="1087"/>
        </pc:sldMkLst>
      </pc:sldChg>
      <pc:sldChg chg="del">
        <pc:chgData name="Chiara Ferroni" userId="44012417-bcaa-4055-8c1d-ef5f891bdebe" providerId="ADAL" clId="{77AB3DA1-4CAF-45A9-A728-53AC02BEC1F7}" dt="2021-03-10T13:16:41.447" v="13" actId="47"/>
        <pc:sldMkLst>
          <pc:docMk/>
          <pc:sldMk cId="2110554217" sldId="1088"/>
        </pc:sldMkLst>
      </pc:sldChg>
      <pc:sldChg chg="del">
        <pc:chgData name="Chiara Ferroni" userId="44012417-bcaa-4055-8c1d-ef5f891bdebe" providerId="ADAL" clId="{77AB3DA1-4CAF-45A9-A728-53AC02BEC1F7}" dt="2021-03-10T13:16:41.447" v="13" actId="47"/>
        <pc:sldMkLst>
          <pc:docMk/>
          <pc:sldMk cId="4019611808" sldId="1089"/>
        </pc:sldMkLst>
      </pc:sldChg>
      <pc:sldChg chg="del">
        <pc:chgData name="Chiara Ferroni" userId="44012417-bcaa-4055-8c1d-ef5f891bdebe" providerId="ADAL" clId="{77AB3DA1-4CAF-45A9-A728-53AC02BEC1F7}" dt="2021-03-10T13:16:41.447" v="13" actId="47"/>
        <pc:sldMkLst>
          <pc:docMk/>
          <pc:sldMk cId="4068459022" sldId="1090"/>
        </pc:sldMkLst>
      </pc:sldChg>
      <pc:sldMasterChg chg="delSldLayout modSldLayout">
        <pc:chgData name="Chiara Ferroni" userId="44012417-bcaa-4055-8c1d-ef5f891bdebe" providerId="ADAL" clId="{77AB3DA1-4CAF-45A9-A728-53AC02BEC1F7}" dt="2021-03-11T16:31:30.237" v="531"/>
        <pc:sldMasterMkLst>
          <pc:docMk/>
          <pc:sldMasterMk cId="0" sldId="2147483648"/>
        </pc:sldMasterMkLst>
        <pc:sldLayoutChg chg="del">
          <pc:chgData name="Chiara Ferroni" userId="44012417-bcaa-4055-8c1d-ef5f891bdebe" providerId="ADAL" clId="{77AB3DA1-4CAF-45A9-A728-53AC02BEC1F7}" dt="2021-03-10T13:16:35.042" v="12" actId="47"/>
          <pc:sldLayoutMkLst>
            <pc:docMk/>
            <pc:sldMasterMk cId="0" sldId="2147483648"/>
            <pc:sldLayoutMk cId="0" sldId="2147483657"/>
          </pc:sldLayoutMkLst>
        </pc:sldLayoutChg>
        <pc:sldLayoutChg chg="delSp">
          <pc:chgData name="Chiara Ferroni" userId="44012417-bcaa-4055-8c1d-ef5f891bdebe" providerId="ADAL" clId="{77AB3DA1-4CAF-45A9-A728-53AC02BEC1F7}" dt="2021-03-11T16:31:30.237" v="531"/>
          <pc:sldLayoutMkLst>
            <pc:docMk/>
            <pc:sldMasterMk cId="0" sldId="2147483648"/>
            <pc:sldLayoutMk cId="1223171272" sldId="2147483789"/>
          </pc:sldLayoutMkLst>
          <pc:spChg chg="del">
            <ac:chgData name="Chiara Ferroni" userId="44012417-bcaa-4055-8c1d-ef5f891bdebe" providerId="ADAL" clId="{77AB3DA1-4CAF-45A9-A728-53AC02BEC1F7}" dt="2021-03-11T16:31:30.237" v="531"/>
            <ac:spMkLst>
              <pc:docMk/>
              <pc:sldMasterMk cId="0" sldId="2147483648"/>
              <pc:sldLayoutMk cId="1223171272" sldId="2147483789"/>
              <ac:spMk id="31" creationId="{00000000-0000-0000-0000-000000000000}"/>
            </ac:spMkLst>
          </pc:spChg>
          <pc:spChg chg="del">
            <ac:chgData name="Chiara Ferroni" userId="44012417-bcaa-4055-8c1d-ef5f891bdebe" providerId="ADAL" clId="{77AB3DA1-4CAF-45A9-A728-53AC02BEC1F7}" dt="2021-03-11T16:31:30.237" v="531"/>
            <ac:spMkLst>
              <pc:docMk/>
              <pc:sldMasterMk cId="0" sldId="2147483648"/>
              <pc:sldLayoutMk cId="1223171272" sldId="2147483789"/>
              <ac:spMk id="32" creationId="{00000000-0000-0000-0000-000000000000}"/>
            </ac:spMkLst>
          </pc:spChg>
          <pc:spChg chg="del">
            <ac:chgData name="Chiara Ferroni" userId="44012417-bcaa-4055-8c1d-ef5f891bdebe" providerId="ADAL" clId="{77AB3DA1-4CAF-45A9-A728-53AC02BEC1F7}" dt="2021-03-11T16:31:30.237" v="531"/>
            <ac:spMkLst>
              <pc:docMk/>
              <pc:sldMasterMk cId="0" sldId="2147483648"/>
              <pc:sldLayoutMk cId="1223171272" sldId="2147483789"/>
              <ac:spMk id="33" creationId="{00000000-0000-0000-0000-000000000000}"/>
            </ac:spMkLst>
          </pc:spChg>
          <pc:spChg chg="del">
            <ac:chgData name="Chiara Ferroni" userId="44012417-bcaa-4055-8c1d-ef5f891bdebe" providerId="ADAL" clId="{77AB3DA1-4CAF-45A9-A728-53AC02BEC1F7}" dt="2021-03-11T16:31:30.237" v="531"/>
            <ac:spMkLst>
              <pc:docMk/>
              <pc:sldMasterMk cId="0" sldId="2147483648"/>
              <pc:sldLayoutMk cId="1223171272" sldId="2147483789"/>
              <ac:spMk id="35" creationId="{00000000-0000-0000-0000-000000000000}"/>
            </ac:spMkLst>
          </pc:spChg>
          <pc:spChg chg="del">
            <ac:chgData name="Chiara Ferroni" userId="44012417-bcaa-4055-8c1d-ef5f891bdebe" providerId="ADAL" clId="{77AB3DA1-4CAF-45A9-A728-53AC02BEC1F7}" dt="2021-03-11T16:31:30.237" v="531"/>
            <ac:spMkLst>
              <pc:docMk/>
              <pc:sldMasterMk cId="0" sldId="2147483648"/>
              <pc:sldLayoutMk cId="1223171272" sldId="2147483789"/>
              <ac:spMk id="36" creationId="{00000000-0000-0000-0000-000000000000}"/>
            </ac:spMkLst>
          </pc:spChg>
          <pc:spChg chg="del">
            <ac:chgData name="Chiara Ferroni" userId="44012417-bcaa-4055-8c1d-ef5f891bdebe" providerId="ADAL" clId="{77AB3DA1-4CAF-45A9-A728-53AC02BEC1F7}" dt="2021-03-11T16:31:30.237" v="531"/>
            <ac:spMkLst>
              <pc:docMk/>
              <pc:sldMasterMk cId="0" sldId="2147483648"/>
              <pc:sldLayoutMk cId="1223171272" sldId="2147483789"/>
              <ac:spMk id="37" creationId="{00000000-0000-0000-0000-000000000000}"/>
            </ac:spMkLst>
          </pc:spChg>
          <pc:cxnChg chg="del">
            <ac:chgData name="Chiara Ferroni" userId="44012417-bcaa-4055-8c1d-ef5f891bdebe" providerId="ADAL" clId="{77AB3DA1-4CAF-45A9-A728-53AC02BEC1F7}" dt="2021-03-11T16:31:30.237" v="531"/>
            <ac:cxnSpMkLst>
              <pc:docMk/>
              <pc:sldMasterMk cId="0" sldId="2147483648"/>
              <pc:sldLayoutMk cId="1223171272" sldId="2147483789"/>
              <ac:cxnSpMk id="34" creationId="{00000000-0000-0000-0000-000000000000}"/>
            </ac:cxnSpMkLst>
          </pc:cxnChg>
        </pc:sldLayoutChg>
      </pc:sldMasterChg>
      <pc:sldMasterChg chg="delSldLayout">
        <pc:chgData name="Chiara Ferroni" userId="44012417-bcaa-4055-8c1d-ef5f891bdebe" providerId="ADAL" clId="{77AB3DA1-4CAF-45A9-A728-53AC02BEC1F7}" dt="2021-03-10T13:23:56.962" v="256" actId="47"/>
        <pc:sldMasterMkLst>
          <pc:docMk/>
          <pc:sldMasterMk cId="4036403422" sldId="2147483770"/>
        </pc:sldMasterMkLst>
        <pc:sldLayoutChg chg="del">
          <pc:chgData name="Chiara Ferroni" userId="44012417-bcaa-4055-8c1d-ef5f891bdebe" providerId="ADAL" clId="{77AB3DA1-4CAF-45A9-A728-53AC02BEC1F7}" dt="2021-03-10T13:23:56.962" v="256" actId="47"/>
          <pc:sldLayoutMkLst>
            <pc:docMk/>
            <pc:sldMasterMk cId="4036403422" sldId="2147483770"/>
            <pc:sldLayoutMk cId="1687610941" sldId="2147483788"/>
          </pc:sldLayoutMkLst>
        </pc:sldLayoutChg>
        <pc:sldLayoutChg chg="del">
          <pc:chgData name="Chiara Ferroni" userId="44012417-bcaa-4055-8c1d-ef5f891bdebe" providerId="ADAL" clId="{77AB3DA1-4CAF-45A9-A728-53AC02BEC1F7}" dt="2021-03-10T13:16:35.042" v="12" actId="47"/>
          <pc:sldLayoutMkLst>
            <pc:docMk/>
            <pc:sldMasterMk cId="4036403422" sldId="2147483770"/>
            <pc:sldLayoutMk cId="853557392" sldId="2147483789"/>
          </pc:sldLayoutMkLst>
        </pc:sldLayoutChg>
        <pc:sldLayoutChg chg="del">
          <pc:chgData name="Chiara Ferroni" userId="44012417-bcaa-4055-8c1d-ef5f891bdebe" providerId="ADAL" clId="{77AB3DA1-4CAF-45A9-A728-53AC02BEC1F7}" dt="2021-03-10T13:16:35.042" v="12" actId="47"/>
          <pc:sldLayoutMkLst>
            <pc:docMk/>
            <pc:sldMasterMk cId="4036403422" sldId="2147483770"/>
            <pc:sldLayoutMk cId="578131707" sldId="2147483790"/>
          </pc:sldLayoutMkLst>
        </pc:sldLayoutChg>
        <pc:sldLayoutChg chg="del">
          <pc:chgData name="Chiara Ferroni" userId="44012417-bcaa-4055-8c1d-ef5f891bdebe" providerId="ADAL" clId="{77AB3DA1-4CAF-45A9-A728-53AC02BEC1F7}" dt="2021-03-10T13:16:35.042" v="12" actId="47"/>
          <pc:sldLayoutMkLst>
            <pc:docMk/>
            <pc:sldMasterMk cId="4036403422" sldId="2147483770"/>
            <pc:sldLayoutMk cId="4128712784" sldId="2147483791"/>
          </pc:sldLayoutMkLst>
        </pc:sldLayoutChg>
        <pc:sldLayoutChg chg="del">
          <pc:chgData name="Chiara Ferroni" userId="44012417-bcaa-4055-8c1d-ef5f891bdebe" providerId="ADAL" clId="{77AB3DA1-4CAF-45A9-A728-53AC02BEC1F7}" dt="2021-03-10T13:16:41.447" v="13" actId="47"/>
          <pc:sldLayoutMkLst>
            <pc:docMk/>
            <pc:sldMasterMk cId="4036403422" sldId="2147483770"/>
            <pc:sldLayoutMk cId="2175606921" sldId="2147483792"/>
          </pc:sldLayoutMkLst>
        </pc:sldLayoutChg>
        <pc:sldLayoutChg chg="del">
          <pc:chgData name="Chiara Ferroni" userId="44012417-bcaa-4055-8c1d-ef5f891bdebe" providerId="ADAL" clId="{77AB3DA1-4CAF-45A9-A728-53AC02BEC1F7}" dt="2021-03-10T13:16:41.447" v="13" actId="47"/>
          <pc:sldLayoutMkLst>
            <pc:docMk/>
            <pc:sldMasterMk cId="4036403422" sldId="2147483770"/>
            <pc:sldLayoutMk cId="2744044411" sldId="2147483793"/>
          </pc:sldLayoutMkLst>
        </pc:sldLayoutChg>
      </pc:sldMasterChg>
    </pc:docChg>
  </pc:docChgLst>
  <pc:docChgLst>
    <pc:chgData name="giuseppe.serrao@2i3t.it" userId="S::urn:spo:guest#giuseppe.serrao@2i3t.it::" providerId="AD" clId="Web-{0A819832-A5B1-4BC3-B380-35303C13CC69}"/>
    <pc:docChg chg="addSld modSld sldOrd modSection">
      <pc:chgData name="giuseppe.serrao@2i3t.it" userId="S::urn:spo:guest#giuseppe.serrao@2i3t.it::" providerId="AD" clId="Web-{0A819832-A5B1-4BC3-B380-35303C13CC69}" dt="2021-05-10T14:56:48.508" v="92" actId="20577"/>
      <pc:docMkLst>
        <pc:docMk/>
      </pc:docMkLst>
      <pc:sldChg chg="modSp">
        <pc:chgData name="giuseppe.serrao@2i3t.it" userId="S::urn:spo:guest#giuseppe.serrao@2i3t.it::" providerId="AD" clId="Web-{0A819832-A5B1-4BC3-B380-35303C13CC69}" dt="2021-05-10T14:56:38.132" v="91" actId="20577"/>
        <pc:sldMkLst>
          <pc:docMk/>
          <pc:sldMk cId="333370359" sldId="1067"/>
        </pc:sldMkLst>
        <pc:spChg chg="mod">
          <ac:chgData name="giuseppe.serrao@2i3t.it" userId="S::urn:spo:guest#giuseppe.serrao@2i3t.it::" providerId="AD" clId="Web-{0A819832-A5B1-4BC3-B380-35303C13CC69}" dt="2021-05-10T14:56:38.132" v="91" actId="20577"/>
          <ac:spMkLst>
            <pc:docMk/>
            <pc:sldMk cId="333370359" sldId="1067"/>
            <ac:spMk id="13" creationId="{62EC3196-AAA9-485D-BEEC-6519912CFD48}"/>
          </ac:spMkLst>
        </pc:spChg>
      </pc:sldChg>
      <pc:sldChg chg="modSp">
        <pc:chgData name="giuseppe.serrao@2i3t.it" userId="S::urn:spo:guest#giuseppe.serrao@2i3t.it::" providerId="AD" clId="Web-{0A819832-A5B1-4BC3-B380-35303C13CC69}" dt="2021-05-10T14:45:01.947" v="35" actId="20577"/>
        <pc:sldMkLst>
          <pc:docMk/>
          <pc:sldMk cId="881879877" sldId="1069"/>
        </pc:sldMkLst>
        <pc:spChg chg="mod">
          <ac:chgData name="giuseppe.serrao@2i3t.it" userId="S::urn:spo:guest#giuseppe.serrao@2i3t.it::" providerId="AD" clId="Web-{0A819832-A5B1-4BC3-B380-35303C13CC69}" dt="2021-05-10T14:45:01.947" v="35" actId="20577"/>
          <ac:spMkLst>
            <pc:docMk/>
            <pc:sldMk cId="881879877" sldId="1069"/>
            <ac:spMk id="2" creationId="{E3382BD8-F253-47FE-96D0-67CAD406BD9E}"/>
          </ac:spMkLst>
        </pc:spChg>
      </pc:sldChg>
      <pc:sldChg chg="addSp modSp">
        <pc:chgData name="giuseppe.serrao@2i3t.it" userId="S::urn:spo:guest#giuseppe.serrao@2i3t.it::" providerId="AD" clId="Web-{0A819832-A5B1-4BC3-B380-35303C13CC69}" dt="2021-05-10T14:42:35.328" v="27" actId="20577"/>
        <pc:sldMkLst>
          <pc:docMk/>
          <pc:sldMk cId="3734962709" sldId="1074"/>
        </pc:sldMkLst>
        <pc:spChg chg="add mod">
          <ac:chgData name="giuseppe.serrao@2i3t.it" userId="S::urn:spo:guest#giuseppe.serrao@2i3t.it::" providerId="AD" clId="Web-{0A819832-A5B1-4BC3-B380-35303C13CC69}" dt="2021-05-10T14:42:35.328" v="27" actId="20577"/>
          <ac:spMkLst>
            <pc:docMk/>
            <pc:sldMk cId="3734962709" sldId="1074"/>
            <ac:spMk id="13" creationId="{4BE3C736-212A-478D-958F-73B5FD9FC121}"/>
          </ac:spMkLst>
        </pc:spChg>
        <pc:spChg chg="mod">
          <ac:chgData name="giuseppe.serrao@2i3t.it" userId="S::urn:spo:guest#giuseppe.serrao@2i3t.it::" providerId="AD" clId="Web-{0A819832-A5B1-4BC3-B380-35303C13CC69}" dt="2021-05-10T14:41:45.934" v="2" actId="1076"/>
          <ac:spMkLst>
            <pc:docMk/>
            <pc:sldMk cId="3734962709" sldId="1074"/>
            <ac:spMk id="1418" creationId="{00000000-0000-0000-0000-000000000000}"/>
          </ac:spMkLst>
        </pc:spChg>
      </pc:sldChg>
      <pc:sldChg chg="modSp">
        <pc:chgData name="giuseppe.serrao@2i3t.it" userId="S::urn:spo:guest#giuseppe.serrao@2i3t.it::" providerId="AD" clId="Web-{0A819832-A5B1-4BC3-B380-35303C13CC69}" dt="2021-05-10T14:41:23.151" v="1" actId="20577"/>
        <pc:sldMkLst>
          <pc:docMk/>
          <pc:sldMk cId="1075418927" sldId="1086"/>
        </pc:sldMkLst>
        <pc:spChg chg="mod">
          <ac:chgData name="giuseppe.serrao@2i3t.it" userId="S::urn:spo:guest#giuseppe.serrao@2i3t.it::" providerId="AD" clId="Web-{0A819832-A5B1-4BC3-B380-35303C13CC69}" dt="2021-05-10T14:41:23.151" v="1" actId="20577"/>
          <ac:spMkLst>
            <pc:docMk/>
            <pc:sldMk cId="1075418927" sldId="1086"/>
            <ac:spMk id="18" creationId="{4117F109-DDB6-4D11-9FDC-6E15239A240C}"/>
          </ac:spMkLst>
        </pc:spChg>
      </pc:sldChg>
      <pc:sldChg chg="modSp">
        <pc:chgData name="giuseppe.serrao@2i3t.it" userId="S::urn:spo:guest#giuseppe.serrao@2i3t.it::" providerId="AD" clId="Web-{0A819832-A5B1-4BC3-B380-35303C13CC69}" dt="2021-05-10T14:56:48.508" v="92" actId="20577"/>
        <pc:sldMkLst>
          <pc:docMk/>
          <pc:sldMk cId="3198684100" sldId="1090"/>
        </pc:sldMkLst>
        <pc:spChg chg="mod">
          <ac:chgData name="giuseppe.serrao@2i3t.it" userId="S::urn:spo:guest#giuseppe.serrao@2i3t.it::" providerId="AD" clId="Web-{0A819832-A5B1-4BC3-B380-35303C13CC69}" dt="2021-05-10T14:56:48.508" v="92" actId="20577"/>
          <ac:spMkLst>
            <pc:docMk/>
            <pc:sldMk cId="3198684100" sldId="1090"/>
            <ac:spMk id="2" creationId="{911DD074-DE06-48E4-AB97-0131A53D3EB5}"/>
          </ac:spMkLst>
        </pc:spChg>
      </pc:sldChg>
      <pc:sldChg chg="add replId">
        <pc:chgData name="giuseppe.serrao@2i3t.it" userId="S::urn:spo:guest#giuseppe.serrao@2i3t.it::" providerId="AD" clId="Web-{0A819832-A5B1-4BC3-B380-35303C13CC69}" dt="2021-05-10T14:45:31.917" v="36"/>
        <pc:sldMkLst>
          <pc:docMk/>
          <pc:sldMk cId="4016211275" sldId="1091"/>
        </pc:sldMkLst>
      </pc:sldChg>
      <pc:sldChg chg="modSp add ord replId">
        <pc:chgData name="giuseppe.serrao@2i3t.it" userId="S::urn:spo:guest#giuseppe.serrao@2i3t.it::" providerId="AD" clId="Web-{0A819832-A5B1-4BC3-B380-35303C13CC69}" dt="2021-05-10T14:55:58.083" v="89" actId="20577"/>
        <pc:sldMkLst>
          <pc:docMk/>
          <pc:sldMk cId="2660932377" sldId="1092"/>
        </pc:sldMkLst>
        <pc:spChg chg="mod">
          <ac:chgData name="giuseppe.serrao@2i3t.it" userId="S::urn:spo:guest#giuseppe.serrao@2i3t.it::" providerId="AD" clId="Web-{0A819832-A5B1-4BC3-B380-35303C13CC69}" dt="2021-05-10T14:47:34.972" v="58" actId="20577"/>
          <ac:spMkLst>
            <pc:docMk/>
            <pc:sldMk cId="2660932377" sldId="1092"/>
            <ac:spMk id="2" creationId="{C6792BB4-9A0E-4C1F-8CB0-CF7CB23F4C9B}"/>
          </ac:spMkLst>
        </pc:spChg>
        <pc:spChg chg="mod">
          <ac:chgData name="giuseppe.serrao@2i3t.it" userId="S::urn:spo:guest#giuseppe.serrao@2i3t.it::" providerId="AD" clId="Web-{0A819832-A5B1-4BC3-B380-35303C13CC69}" dt="2021-05-10T14:55:58.083" v="89" actId="20577"/>
          <ac:spMkLst>
            <pc:docMk/>
            <pc:sldMk cId="2660932377" sldId="1092"/>
            <ac:spMk id="3" creationId="{71F40E12-9597-4854-B03B-C3B03C9985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4" name="Google Shape;135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SLIDE COVER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2" name="Google Shape;137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SLIDE CAMBIO SEZIONE – TAPPO – CAPITOLI PRESENTAZIONE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5" name="Google Shape;144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SLIDE COVER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 Slide 01">
  <p:cSld name="1_Main Slide 01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1"/>
          <p:cNvSpPr>
            <a:spLocks noGrp="1"/>
          </p:cNvSpPr>
          <p:nvPr>
            <p:ph type="pic" idx="2"/>
          </p:nvPr>
        </p:nvSpPr>
        <p:spPr>
          <a:xfrm>
            <a:off x="254000" y="253999"/>
            <a:ext cx="23876000" cy="1320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Main Slide 02">
  <p:cSld name="11_Main Slide 0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35" name="Google Shape;135;p2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37" name="Google Shape;137;p2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8" name="Google Shape;138;p2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39" name="Google Shape;139;p2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42" name="Google Shape;142;p27"/>
          <p:cNvSpPr>
            <a:spLocks noGrp="1"/>
          </p:cNvSpPr>
          <p:nvPr>
            <p:ph type="pic" idx="2"/>
          </p:nvPr>
        </p:nvSpPr>
        <p:spPr>
          <a:xfrm>
            <a:off x="17129041" y="-1"/>
            <a:ext cx="7254876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1272447" y="5203825"/>
            <a:ext cx="6943730" cy="26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3"/>
          </p:nvPr>
        </p:nvSpPr>
        <p:spPr>
          <a:xfrm>
            <a:off x="1272447" y="7765325"/>
            <a:ext cx="694373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4"/>
          </p:nvPr>
        </p:nvSpPr>
        <p:spPr>
          <a:xfrm>
            <a:off x="9672015" y="5208588"/>
            <a:ext cx="5980989" cy="283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7_Main Slide 01">
  <p:cSld name="77_Main Slide 01"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11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06" name="Google Shape;1206;p11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07" name="Google Shape;1207;p11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08" name="Google Shape;1208;p11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09" name="Google Shape;1209;p11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10" name="Google Shape;1210;p11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11" name="Google Shape;1211;p11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12" name="Google Shape;1212;p11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13" name="Google Shape;1213;p117"/>
          <p:cNvSpPr>
            <a:spLocks noGrp="1"/>
          </p:cNvSpPr>
          <p:nvPr>
            <p:ph type="pic" idx="2"/>
          </p:nvPr>
        </p:nvSpPr>
        <p:spPr>
          <a:xfrm>
            <a:off x="1813065" y="2737214"/>
            <a:ext cx="5686029" cy="7621588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214" name="Google Shape;1214;p117" descr="image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3488" y="2033323"/>
            <a:ext cx="7085383" cy="9649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6_Main Slide 01">
  <p:cSld name="76_Main Slide 01"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1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17" name="Google Shape;1217;p11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18" name="Google Shape;1218;p11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19" name="Google Shape;1219;p11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20" name="Google Shape;1220;p11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21" name="Google Shape;1221;p11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22" name="Google Shape;1222;p11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23" name="Google Shape;1223;p11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24" name="Google Shape;1224;p118"/>
          <p:cNvSpPr>
            <a:spLocks noGrp="1"/>
          </p:cNvSpPr>
          <p:nvPr>
            <p:ph type="pic" idx="2"/>
          </p:nvPr>
        </p:nvSpPr>
        <p:spPr>
          <a:xfrm>
            <a:off x="14859398" y="2393116"/>
            <a:ext cx="10113962" cy="6101557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9_Main Slide 01">
  <p:cSld name="79_Main Slide 01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1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27" name="Google Shape;1227;p11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28" name="Google Shape;1228;p11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29" name="Google Shape;1229;p11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30" name="Google Shape;1230;p11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31" name="Google Shape;1231;p11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32" name="Google Shape;1232;p11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33" name="Google Shape;1233;p11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34" name="Google Shape;1234;p119"/>
          <p:cNvSpPr>
            <a:spLocks noGrp="1"/>
          </p:cNvSpPr>
          <p:nvPr>
            <p:ph type="pic" idx="2"/>
          </p:nvPr>
        </p:nvSpPr>
        <p:spPr>
          <a:xfrm>
            <a:off x="14859398" y="2393116"/>
            <a:ext cx="10113962" cy="6101557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235" name="Google Shape;1235;p119" descr="imag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03695" y="1804444"/>
            <a:ext cx="11525022" cy="1056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8_Main Slide 01">
  <p:cSld name="78_Main Slide 01"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2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38" name="Google Shape;1238;p12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39" name="Google Shape;1239;p12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40" name="Google Shape;1240;p12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41" name="Google Shape;1241;p12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42" name="Google Shape;1242;p12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43" name="Google Shape;1243;p12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44" name="Google Shape;1244;p12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45" name="Google Shape;1245;p120"/>
          <p:cNvSpPr>
            <a:spLocks noGrp="1"/>
          </p:cNvSpPr>
          <p:nvPr>
            <p:ph type="pic" idx="2"/>
          </p:nvPr>
        </p:nvSpPr>
        <p:spPr>
          <a:xfrm>
            <a:off x="8316393" y="5152405"/>
            <a:ext cx="7641036" cy="575191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0_Main Slide 01">
  <p:cSld name="80_Main Slide 01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2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48" name="Google Shape;1248;p12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49" name="Google Shape;1249;p12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50" name="Google Shape;1250;p12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51" name="Google Shape;1251;p12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52" name="Google Shape;1252;p12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53" name="Google Shape;1253;p12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54" name="Google Shape;1254;p12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255" name="Google Shape;1255;p121" descr="tablet-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4764" y="4431986"/>
            <a:ext cx="9414472" cy="7248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p121"/>
          <p:cNvSpPr>
            <a:spLocks noGrp="1"/>
          </p:cNvSpPr>
          <p:nvPr>
            <p:ph type="pic" idx="2"/>
          </p:nvPr>
        </p:nvSpPr>
        <p:spPr>
          <a:xfrm>
            <a:off x="8316393" y="5152405"/>
            <a:ext cx="7641036" cy="575191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5_Main Slide 01">
  <p:cSld name="75_Main Slide 01"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2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59" name="Google Shape;1259;p12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60" name="Google Shape;1260;p12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61" name="Google Shape;1261;p12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62" name="Google Shape;1262;p12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63" name="Google Shape;1263;p122"/>
          <p:cNvSpPr>
            <a:spLocks noGrp="1"/>
          </p:cNvSpPr>
          <p:nvPr>
            <p:ph type="pic" idx="2"/>
          </p:nvPr>
        </p:nvSpPr>
        <p:spPr>
          <a:xfrm>
            <a:off x="10410031" y="-1"/>
            <a:ext cx="6350001" cy="9525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64" name="Google Shape;1264;p122"/>
          <p:cNvSpPr>
            <a:spLocks noGrp="1"/>
          </p:cNvSpPr>
          <p:nvPr>
            <p:ph type="pic" idx="3"/>
          </p:nvPr>
        </p:nvSpPr>
        <p:spPr>
          <a:xfrm>
            <a:off x="16759950" y="0"/>
            <a:ext cx="6350002" cy="952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1_Main Slide 01">
  <p:cSld name="81_Main Slide 01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2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67" name="Google Shape;1267;p12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68" name="Google Shape;1268;p12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69" name="Google Shape;1269;p12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70" name="Google Shape;1270;p12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71" name="Google Shape;1271;p12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72" name="Google Shape;1272;p12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73" name="Google Shape;1273;p12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74" name="Google Shape;1274;p123"/>
          <p:cNvSpPr>
            <a:spLocks noGrp="1"/>
          </p:cNvSpPr>
          <p:nvPr>
            <p:ph type="pic" idx="2"/>
          </p:nvPr>
        </p:nvSpPr>
        <p:spPr>
          <a:xfrm>
            <a:off x="11684000" y="0"/>
            <a:ext cx="6350000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2_Main Slide 01">
  <p:cSld name="82_Main Slide 0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2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77" name="Google Shape;1277;p12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78" name="Google Shape;1278;p12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79" name="Google Shape;1279;p12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80" name="Google Shape;1280;p12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81" name="Google Shape;1281;p12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82" name="Google Shape;1282;p12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83" name="Google Shape;1283;p12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84" name="Google Shape;1284;p124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40970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3_Main Slide 01">
  <p:cSld name="83_Main Slide 01"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2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87" name="Google Shape;1287;p12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88" name="Google Shape;1288;p12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89" name="Google Shape;1289;p12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90" name="Google Shape;1290;p12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91" name="Google Shape;1291;p12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92" name="Google Shape;1292;p12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93" name="Google Shape;1293;p12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94" name="Google Shape;1294;p125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40970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5" name="Google Shape;1295;p12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4001" cy="14097003"/>
          </a:xfrm>
          <a:prstGeom prst="rect">
            <a:avLst/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7F9FF"/>
              </a:buClr>
              <a:buSzPts val="125"/>
              <a:buFont typeface="Helvetica Neue"/>
              <a:buNone/>
              <a:defRPr sz="100" b="0" i="0" u="none" strike="noStrike" cap="none">
                <a:solidFill>
                  <a:srgbClr val="F7F9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6" name="Google Shape;1296;p125"/>
          <p:cNvSpPr txBox="1">
            <a:spLocks noGrp="1"/>
          </p:cNvSpPr>
          <p:nvPr>
            <p:ph type="body" idx="3"/>
          </p:nvPr>
        </p:nvSpPr>
        <p:spPr>
          <a:xfrm>
            <a:off x="6253188" y="5569055"/>
            <a:ext cx="11876698" cy="198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2000"/>
              <a:buFont typeface="Lato Black"/>
              <a:buNone/>
              <a:defRPr sz="12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7" name="Google Shape;1297;p125"/>
          <p:cNvSpPr txBox="1">
            <a:spLocks noGrp="1"/>
          </p:cNvSpPr>
          <p:nvPr>
            <p:ph type="body" idx="4"/>
          </p:nvPr>
        </p:nvSpPr>
        <p:spPr>
          <a:xfrm>
            <a:off x="6991846" y="7708154"/>
            <a:ext cx="10399382" cy="116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Main Slide 01">
  <p:cSld name="68_Main Slide 0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26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40970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Main Slide 02">
  <p:cSld name="10_Main Slide 0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48" name="Google Shape;148;p2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49" name="Google Shape;149;p2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1" name="Google Shape;151;p2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52" name="Google Shape;152;p2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53" name="Google Shape;153;p2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55" name="Google Shape;155;p28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4_Main Slide 01">
  <p:cSld name="84_Main Slide 01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27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40970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2" name="Google Shape;1302;p12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4001" cy="1409700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733691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7F9FF"/>
              </a:buClr>
              <a:buSzPts val="125"/>
              <a:buFont typeface="Helvetica Neue"/>
              <a:buNone/>
              <a:defRPr sz="100" b="0" i="0" u="none" strike="noStrike" cap="none">
                <a:solidFill>
                  <a:srgbClr val="F7F9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3" name="Google Shape;1303;p127"/>
          <p:cNvSpPr txBox="1">
            <a:spLocks noGrp="1"/>
          </p:cNvSpPr>
          <p:nvPr>
            <p:ph type="body" idx="3"/>
          </p:nvPr>
        </p:nvSpPr>
        <p:spPr>
          <a:xfrm>
            <a:off x="1189957" y="5543918"/>
            <a:ext cx="3334413" cy="198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2000"/>
              <a:buFont typeface="Lato Black"/>
              <a:buNone/>
              <a:defRPr sz="12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4" name="Google Shape;1304;p127"/>
          <p:cNvSpPr txBox="1">
            <a:spLocks noGrp="1"/>
          </p:cNvSpPr>
          <p:nvPr>
            <p:ph type="body" idx="4"/>
          </p:nvPr>
        </p:nvSpPr>
        <p:spPr>
          <a:xfrm>
            <a:off x="1189956" y="8373084"/>
            <a:ext cx="9211343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5" name="Google Shape;1305;p127"/>
          <p:cNvSpPr txBox="1">
            <a:spLocks noGrp="1"/>
          </p:cNvSpPr>
          <p:nvPr>
            <p:ph type="body" idx="5"/>
          </p:nvPr>
        </p:nvSpPr>
        <p:spPr>
          <a:xfrm>
            <a:off x="1189957" y="9656536"/>
            <a:ext cx="694611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6" name="Google Shape;1306;p127"/>
          <p:cNvSpPr txBox="1">
            <a:spLocks noGrp="1"/>
          </p:cNvSpPr>
          <p:nvPr>
            <p:ph type="body" idx="6"/>
          </p:nvPr>
        </p:nvSpPr>
        <p:spPr>
          <a:xfrm>
            <a:off x="1189956" y="10998116"/>
            <a:ext cx="9507190" cy="68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Main Slide 01">
  <p:cSld name="46_Main Slide 01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2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309" name="Google Shape;1309;p12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310" name="Google Shape;1310;p12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311" name="Google Shape;1311;p12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12" name="Google Shape;1312;p12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313" name="Google Shape;1313;p12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314" name="Google Shape;1314;p12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315" name="Google Shape;1315;p12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16" name="Google Shape;1316;p128"/>
          <p:cNvSpPr>
            <a:spLocks noGrp="1"/>
          </p:cNvSpPr>
          <p:nvPr>
            <p:ph type="pic" idx="2"/>
          </p:nvPr>
        </p:nvSpPr>
        <p:spPr>
          <a:xfrm>
            <a:off x="0" y="-1"/>
            <a:ext cx="24384001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8_Main Slide 01">
  <p:cSld name="88_Main Slide 01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2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319" name="Google Shape;1319;p12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320" name="Google Shape;1320;p12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321" name="Google Shape;1321;p12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22" name="Google Shape;1322;p12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323" name="Google Shape;1323;p12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324" name="Google Shape;1324;p12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325" name="Google Shape;1325;p12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26" name="Google Shape;1326;p129"/>
          <p:cNvSpPr>
            <a:spLocks noGrp="1"/>
          </p:cNvSpPr>
          <p:nvPr>
            <p:ph type="pic" idx="2"/>
          </p:nvPr>
        </p:nvSpPr>
        <p:spPr>
          <a:xfrm>
            <a:off x="0" y="-1"/>
            <a:ext cx="24384001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7" name="Google Shape;1327;p12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8" name="Google Shape;1328;p129"/>
          <p:cNvSpPr txBox="1">
            <a:spLocks noGrp="1"/>
          </p:cNvSpPr>
          <p:nvPr>
            <p:ph type="body" idx="3"/>
          </p:nvPr>
        </p:nvSpPr>
        <p:spPr>
          <a:xfrm>
            <a:off x="7865680" y="6586008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9" name="Google Shape;1329;p129"/>
          <p:cNvSpPr txBox="1">
            <a:spLocks noGrp="1"/>
          </p:cNvSpPr>
          <p:nvPr>
            <p:ph type="body" idx="4"/>
          </p:nvPr>
        </p:nvSpPr>
        <p:spPr>
          <a:xfrm>
            <a:off x="7048498" y="8181655"/>
            <a:ext cx="10287002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5_Main Slide 01">
  <p:cSld name="85_Main Slide 01"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13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332" name="Google Shape;1332;p13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333" name="Google Shape;1333;p13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334" name="Google Shape;1334;p13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35" name="Google Shape;1335;p13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336" name="Google Shape;1336;p13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337" name="Google Shape;1337;p13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338" name="Google Shape;1338;p13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39" name="Google Shape;1339;p130"/>
          <p:cNvSpPr>
            <a:spLocks noGrp="1"/>
          </p:cNvSpPr>
          <p:nvPr>
            <p:ph type="pic" idx="2"/>
          </p:nvPr>
        </p:nvSpPr>
        <p:spPr>
          <a:xfrm>
            <a:off x="7112000" y="4317999"/>
            <a:ext cx="10160000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9_Main Slide 01">
  <p:cSld name="89_Main Slide 01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3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342" name="Google Shape;1342;p13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343" name="Google Shape;1343;p13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344" name="Google Shape;1344;p13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45" name="Google Shape;1345;p13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346" name="Google Shape;1346;p13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347" name="Google Shape;1347;p13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348" name="Google Shape;1348;p13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49" name="Google Shape;1349;p131"/>
          <p:cNvSpPr>
            <a:spLocks noGrp="1"/>
          </p:cNvSpPr>
          <p:nvPr>
            <p:ph type="pic" idx="2"/>
          </p:nvPr>
        </p:nvSpPr>
        <p:spPr>
          <a:xfrm>
            <a:off x="7112000" y="4317999"/>
            <a:ext cx="10160000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50" name="Google Shape;1350;p131"/>
          <p:cNvSpPr txBox="1">
            <a:spLocks noGrp="1"/>
          </p:cNvSpPr>
          <p:nvPr>
            <p:ph type="body" idx="1"/>
          </p:nvPr>
        </p:nvSpPr>
        <p:spPr>
          <a:xfrm>
            <a:off x="9438681" y="1983908"/>
            <a:ext cx="5540062" cy="70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4000"/>
              <a:buFont typeface="Lato Black"/>
              <a:buNone/>
              <a:defRPr sz="4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51" name="Google Shape;1351;p131"/>
          <p:cNvSpPr txBox="1">
            <a:spLocks noGrp="1"/>
          </p:cNvSpPr>
          <p:nvPr>
            <p:ph type="body" idx="3"/>
          </p:nvPr>
        </p:nvSpPr>
        <p:spPr>
          <a:xfrm>
            <a:off x="9815599" y="2717798"/>
            <a:ext cx="4786226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olo - logo - piedino grig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154B0B-57D7-4CC9-89DE-8AFBE5773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2973" y="730252"/>
            <a:ext cx="18208487" cy="1714776"/>
          </a:xfrm>
          <a:prstGeom prst="rect">
            <a:avLst/>
          </a:prstGeom>
        </p:spPr>
        <p:txBody>
          <a:bodyPr/>
          <a:lstStyle>
            <a:lvl1pPr>
              <a:defRPr sz="6600" b="1">
                <a:solidFill>
                  <a:srgbClr val="FF500F"/>
                </a:solidFill>
                <a:latin typeface="Poppins" panose="020B0604020202020204" charset="0"/>
                <a:cs typeface="Poppins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79EBFCD-E30A-46BE-A59C-EA78AD89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D702-1566-44D1-8C21-FE0148D5E613}" type="datetimeFigureOut">
              <a:rPr lang="it-IT" smtClean="0"/>
              <a:t>11/05/2021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9D2040-3473-42DE-B9FC-88CD7B17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62482E-E20C-4045-95D7-C18873D0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BA5-DF4E-449E-9747-4B7B0C20C438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Google Shape;1425;p7">
            <a:extLst>
              <a:ext uri="{FF2B5EF4-FFF2-40B4-BE49-F238E27FC236}">
                <a16:creationId xmlns:a16="http://schemas.microsoft.com/office/drawing/2014/main" id="{3D4DD360-055B-4729-AFF6-FC56160999CB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9000"/>
          </a:blip>
          <a:srcRect l="50592" t="13656"/>
          <a:stretch/>
        </p:blipFill>
        <p:spPr>
          <a:xfrm flipH="1">
            <a:off x="0" y="6562103"/>
            <a:ext cx="7277546" cy="715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61;p1">
            <a:extLst>
              <a:ext uri="{FF2B5EF4-FFF2-40B4-BE49-F238E27FC236}">
                <a16:creationId xmlns:a16="http://schemas.microsoft.com/office/drawing/2014/main" id="{8F06D052-498D-40AE-B623-A3448D646C0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67834" y="755043"/>
            <a:ext cx="2466752" cy="1519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04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Main Slide 02">
  <p:cSld name="13_Main Slide 0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59" name="Google Shape;159;p2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60" name="Google Shape;160;p2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1" name="Google Shape;161;p2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62" name="Google Shape;162;p2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65" name="Google Shape;165;p29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13639691" y="4607241"/>
            <a:ext cx="9470341" cy="274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5500"/>
              <a:buFont typeface="Lato Black"/>
              <a:buNone/>
              <a:defRPr sz="5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3"/>
          </p:nvPr>
        </p:nvSpPr>
        <p:spPr>
          <a:xfrm>
            <a:off x="13639691" y="3907515"/>
            <a:ext cx="349007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1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4"/>
          </p:nvPr>
        </p:nvSpPr>
        <p:spPr>
          <a:xfrm>
            <a:off x="13639691" y="8599686"/>
            <a:ext cx="9470340" cy="116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Main Slide 02">
  <p:cSld name="12_Main Slide 0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71" name="Google Shape;171;p3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72" name="Google Shape;172;p3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73" name="Google Shape;173;p3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74" name="Google Shape;174;p3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75" name="Google Shape;175;p3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76" name="Google Shape;176;p3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78" name="Google Shape;178;p30"/>
          <p:cNvSpPr>
            <a:spLocks noGrp="1"/>
          </p:cNvSpPr>
          <p:nvPr>
            <p:ph type="pic" idx="2"/>
          </p:nvPr>
        </p:nvSpPr>
        <p:spPr>
          <a:xfrm>
            <a:off x="12192000" y="-1"/>
            <a:ext cx="12192000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Main Slide 02">
  <p:cSld name="15_Main Slide 0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81" name="Google Shape;181;p3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82" name="Google Shape;182;p3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83" name="Google Shape;183;p3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4" name="Google Shape;184;p3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85" name="Google Shape;185;p3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86" name="Google Shape;186;p3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88" name="Google Shape;188;p31"/>
          <p:cNvSpPr>
            <a:spLocks noGrp="1"/>
          </p:cNvSpPr>
          <p:nvPr>
            <p:ph type="pic" idx="2"/>
          </p:nvPr>
        </p:nvSpPr>
        <p:spPr>
          <a:xfrm>
            <a:off x="12192000" y="-1"/>
            <a:ext cx="12192000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1"/>
          </p:nvPr>
        </p:nvSpPr>
        <p:spPr>
          <a:xfrm>
            <a:off x="1270925" y="3846500"/>
            <a:ext cx="4510442" cy="1060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3"/>
          </p:nvPr>
        </p:nvSpPr>
        <p:spPr>
          <a:xfrm>
            <a:off x="1270925" y="5153022"/>
            <a:ext cx="484129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4"/>
          </p:nvPr>
        </p:nvSpPr>
        <p:spPr>
          <a:xfrm>
            <a:off x="1270925" y="7515745"/>
            <a:ext cx="9155330" cy="116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5"/>
          </p:nvPr>
        </p:nvSpPr>
        <p:spPr>
          <a:xfrm>
            <a:off x="1270925" y="9560954"/>
            <a:ext cx="9155330" cy="90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2200"/>
              <a:buFont typeface="Lato Black"/>
              <a:buNone/>
              <a:defRPr sz="22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6"/>
          </p:nvPr>
        </p:nvSpPr>
        <p:spPr>
          <a:xfrm>
            <a:off x="1270925" y="11200512"/>
            <a:ext cx="9155330" cy="55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2200"/>
              <a:buFont typeface="Lato Black"/>
              <a:buNone/>
              <a:defRPr sz="22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Main Slide 02">
  <p:cSld name="14_Main Slide 0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96" name="Google Shape;196;p3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97" name="Google Shape;197;p3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98" name="Google Shape;198;p3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99" name="Google Shape;199;p3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200" name="Google Shape;200;p3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201" name="Google Shape;201;p3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03" name="Google Shape;203;p32"/>
          <p:cNvSpPr>
            <a:spLocks noGrp="1"/>
          </p:cNvSpPr>
          <p:nvPr>
            <p:ph type="pic" idx="2"/>
          </p:nvPr>
        </p:nvSpPr>
        <p:spPr>
          <a:xfrm>
            <a:off x="1270926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>
            <a:spLocks noGrp="1"/>
          </p:cNvSpPr>
          <p:nvPr>
            <p:ph type="pic" idx="3"/>
          </p:nvPr>
        </p:nvSpPr>
        <p:spPr>
          <a:xfrm>
            <a:off x="6096925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5" name="Google Shape;205;p32"/>
          <p:cNvSpPr>
            <a:spLocks noGrp="1"/>
          </p:cNvSpPr>
          <p:nvPr>
            <p:ph type="pic" idx="4"/>
          </p:nvPr>
        </p:nvSpPr>
        <p:spPr>
          <a:xfrm>
            <a:off x="1270926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6" name="Google Shape;206;p32"/>
          <p:cNvSpPr>
            <a:spLocks noGrp="1"/>
          </p:cNvSpPr>
          <p:nvPr>
            <p:ph type="pic" idx="5"/>
          </p:nvPr>
        </p:nvSpPr>
        <p:spPr>
          <a:xfrm>
            <a:off x="6096925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Main Slide 02">
  <p:cSld name="17_Main Slide 0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/>
          <p:nvPr/>
        </p:nvSpPr>
        <p:spPr>
          <a:xfrm>
            <a:off x="17432620" y="5381757"/>
            <a:ext cx="101601" cy="101601"/>
          </a:xfrm>
          <a:prstGeom prst="ellipse">
            <a:avLst/>
          </a:prstGeom>
          <a:solidFill>
            <a:srgbClr val="9AA2A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33"/>
          <p:cNvSpPr/>
          <p:nvPr/>
        </p:nvSpPr>
        <p:spPr>
          <a:xfrm>
            <a:off x="17432620" y="8226557"/>
            <a:ext cx="101601" cy="101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33"/>
          <p:cNvSpPr/>
          <p:nvPr/>
        </p:nvSpPr>
        <p:spPr>
          <a:xfrm>
            <a:off x="17432620" y="11071357"/>
            <a:ext cx="101601" cy="101601"/>
          </a:xfrm>
          <a:prstGeom prst="ellipse">
            <a:avLst/>
          </a:prstGeom>
          <a:solidFill>
            <a:srgbClr val="9AA2A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1" name="Google Shape;211;p33"/>
          <p:cNvCxnSpPr/>
          <p:nvPr/>
        </p:nvCxnSpPr>
        <p:spPr>
          <a:xfrm>
            <a:off x="17483420" y="5569216"/>
            <a:ext cx="1" cy="2571485"/>
          </a:xfrm>
          <a:prstGeom prst="straightConnector1">
            <a:avLst/>
          </a:prstGeom>
          <a:noFill/>
          <a:ln w="12700" cap="flat" cmpd="sng">
            <a:solidFill>
              <a:srgbClr val="C8CBD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12" name="Google Shape;212;p33"/>
          <p:cNvCxnSpPr/>
          <p:nvPr/>
        </p:nvCxnSpPr>
        <p:spPr>
          <a:xfrm>
            <a:off x="17483420" y="8414015"/>
            <a:ext cx="1" cy="2571485"/>
          </a:xfrm>
          <a:prstGeom prst="straightConnector1">
            <a:avLst/>
          </a:prstGeom>
          <a:noFill/>
          <a:ln w="12700" cap="flat" cmpd="sng">
            <a:solidFill>
              <a:srgbClr val="C8CBD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3" name="Google Shape;213;p3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214" name="Google Shape;214;p3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215" name="Google Shape;215;p3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216" name="Google Shape;216;p3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7" name="Google Shape;217;p3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218" name="Google Shape;218;p3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219" name="Google Shape;219;p3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21" name="Google Shape;221;p33"/>
          <p:cNvSpPr>
            <a:spLocks noGrp="1"/>
          </p:cNvSpPr>
          <p:nvPr>
            <p:ph type="pic" idx="2"/>
          </p:nvPr>
        </p:nvSpPr>
        <p:spPr>
          <a:xfrm>
            <a:off x="1270926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2" name="Google Shape;222;p33"/>
          <p:cNvSpPr>
            <a:spLocks noGrp="1"/>
          </p:cNvSpPr>
          <p:nvPr>
            <p:ph type="pic" idx="3"/>
          </p:nvPr>
        </p:nvSpPr>
        <p:spPr>
          <a:xfrm>
            <a:off x="6096925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3" name="Google Shape;223;p33"/>
          <p:cNvSpPr>
            <a:spLocks noGrp="1"/>
          </p:cNvSpPr>
          <p:nvPr>
            <p:ph type="pic" idx="4"/>
          </p:nvPr>
        </p:nvSpPr>
        <p:spPr>
          <a:xfrm>
            <a:off x="1270926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4" name="Google Shape;224;p33"/>
          <p:cNvSpPr>
            <a:spLocks noGrp="1"/>
          </p:cNvSpPr>
          <p:nvPr>
            <p:ph type="pic" idx="5"/>
          </p:nvPr>
        </p:nvSpPr>
        <p:spPr>
          <a:xfrm>
            <a:off x="6096925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body" idx="1"/>
          </p:nvPr>
        </p:nvSpPr>
        <p:spPr>
          <a:xfrm>
            <a:off x="14910220" y="2021626"/>
            <a:ext cx="5549479" cy="1454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4000"/>
              <a:buFont typeface="Lato Black"/>
              <a:buNone/>
              <a:defRPr sz="4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6"/>
          </p:nvPr>
        </p:nvSpPr>
        <p:spPr>
          <a:xfrm>
            <a:off x="14617983" y="5246427"/>
            <a:ext cx="1955518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7"/>
          </p:nvPr>
        </p:nvSpPr>
        <p:spPr>
          <a:xfrm>
            <a:off x="18685578" y="4830755"/>
            <a:ext cx="4539415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8"/>
          </p:nvPr>
        </p:nvSpPr>
        <p:spPr>
          <a:xfrm>
            <a:off x="18685578" y="5651381"/>
            <a:ext cx="4539415" cy="4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body" idx="9"/>
          </p:nvPr>
        </p:nvSpPr>
        <p:spPr>
          <a:xfrm>
            <a:off x="14617983" y="8094044"/>
            <a:ext cx="1955518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 Black"/>
              <a:buNone/>
              <a:defRPr sz="18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13"/>
          </p:nvPr>
        </p:nvSpPr>
        <p:spPr>
          <a:xfrm>
            <a:off x="18685578" y="7678372"/>
            <a:ext cx="4539415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body" idx="14"/>
          </p:nvPr>
        </p:nvSpPr>
        <p:spPr>
          <a:xfrm>
            <a:off x="18685578" y="8498998"/>
            <a:ext cx="4539415" cy="4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body" idx="15"/>
          </p:nvPr>
        </p:nvSpPr>
        <p:spPr>
          <a:xfrm>
            <a:off x="14617983" y="10932135"/>
            <a:ext cx="1955518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body" idx="16"/>
          </p:nvPr>
        </p:nvSpPr>
        <p:spPr>
          <a:xfrm>
            <a:off x="18685578" y="10516463"/>
            <a:ext cx="4539415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body" idx="17"/>
          </p:nvPr>
        </p:nvSpPr>
        <p:spPr>
          <a:xfrm>
            <a:off x="18685578" y="11337089"/>
            <a:ext cx="4539415" cy="4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Main Slide 02">
  <p:cSld name="16_Main Slide 0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237" name="Google Shape;237;p3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238" name="Google Shape;238;p3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239" name="Google Shape;239;p3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40" name="Google Shape;240;p3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241" name="Google Shape;241;p3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242" name="Google Shape;242;p3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44" name="Google Shape;244;p34"/>
          <p:cNvSpPr>
            <a:spLocks noGrp="1"/>
          </p:cNvSpPr>
          <p:nvPr>
            <p:ph type="pic" idx="2"/>
          </p:nvPr>
        </p:nvSpPr>
        <p:spPr>
          <a:xfrm>
            <a:off x="0" y="-1"/>
            <a:ext cx="8128001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5" name="Google Shape;245;p34"/>
          <p:cNvSpPr>
            <a:spLocks noGrp="1"/>
          </p:cNvSpPr>
          <p:nvPr>
            <p:ph type="pic" idx="3"/>
          </p:nvPr>
        </p:nvSpPr>
        <p:spPr>
          <a:xfrm>
            <a:off x="8128000" y="0"/>
            <a:ext cx="8128000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6" name="Google Shape;246;p34"/>
          <p:cNvSpPr>
            <a:spLocks noGrp="1"/>
          </p:cNvSpPr>
          <p:nvPr>
            <p:ph type="pic" idx="4"/>
          </p:nvPr>
        </p:nvSpPr>
        <p:spPr>
          <a:xfrm>
            <a:off x="16256000" y="0"/>
            <a:ext cx="8128000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Main Slide 02">
  <p:cSld name="19_Main Slide 0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249" name="Google Shape;249;p3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250" name="Google Shape;250;p3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251" name="Google Shape;251;p3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52" name="Google Shape;252;p3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253" name="Google Shape;253;p3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254" name="Google Shape;254;p3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56" name="Google Shape;256;p35"/>
          <p:cNvSpPr>
            <a:spLocks noGrp="1"/>
          </p:cNvSpPr>
          <p:nvPr>
            <p:ph type="pic" idx="2"/>
          </p:nvPr>
        </p:nvSpPr>
        <p:spPr>
          <a:xfrm>
            <a:off x="0" y="-1"/>
            <a:ext cx="8128001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7" name="Google Shape;257;p35"/>
          <p:cNvSpPr>
            <a:spLocks noGrp="1"/>
          </p:cNvSpPr>
          <p:nvPr>
            <p:ph type="pic" idx="3"/>
          </p:nvPr>
        </p:nvSpPr>
        <p:spPr>
          <a:xfrm>
            <a:off x="8128000" y="0"/>
            <a:ext cx="8128000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8" name="Google Shape;258;p35"/>
          <p:cNvSpPr>
            <a:spLocks noGrp="1"/>
          </p:cNvSpPr>
          <p:nvPr>
            <p:ph type="pic" idx="4"/>
          </p:nvPr>
        </p:nvSpPr>
        <p:spPr>
          <a:xfrm>
            <a:off x="16256000" y="0"/>
            <a:ext cx="8128000" cy="812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body" idx="1"/>
          </p:nvPr>
        </p:nvSpPr>
        <p:spPr>
          <a:xfrm>
            <a:off x="7865680" y="8992995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4000"/>
              <a:buFont typeface="Lato Black"/>
              <a:buNone/>
              <a:defRPr sz="4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5"/>
          </p:nvPr>
        </p:nvSpPr>
        <p:spPr>
          <a:xfrm>
            <a:off x="6062665" y="10632797"/>
            <a:ext cx="12258668" cy="1244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Main Slide 02">
  <p:cSld name="18_Main Slide 02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263" name="Google Shape;263;p3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264" name="Google Shape;264;p3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265" name="Google Shape;265;p3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66" name="Google Shape;266;p3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267" name="Google Shape;267;p3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268" name="Google Shape;268;p3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269" name="Google Shape;269;p3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70" name="Google Shape;270;p36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825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02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2" name="Google Shape;52;p1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3" name="Google Shape;53;p1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4" name="Google Shape;54;p1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Main Slide 02">
  <p:cSld name="21_Main Slide 02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273" name="Google Shape;273;p3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274" name="Google Shape;274;p3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75" name="Google Shape;275;p3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76" name="Google Shape;276;p37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825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7" name="Google Shape;277;p3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4001" cy="8255000"/>
          </a:xfrm>
          <a:prstGeom prst="rect">
            <a:avLst/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7F9FF"/>
              </a:buClr>
              <a:buSzPts val="125"/>
              <a:buFont typeface="Helvetica Neue"/>
              <a:buNone/>
              <a:defRPr sz="100" b="0" i="0" u="none" strike="noStrike" cap="none">
                <a:solidFill>
                  <a:srgbClr val="F7F9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body" idx="3"/>
          </p:nvPr>
        </p:nvSpPr>
        <p:spPr>
          <a:xfrm>
            <a:off x="1270926" y="968219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body" idx="4"/>
          </p:nvPr>
        </p:nvSpPr>
        <p:spPr>
          <a:xfrm>
            <a:off x="1270926" y="1050282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5"/>
          </p:nvPr>
        </p:nvSpPr>
        <p:spPr>
          <a:xfrm>
            <a:off x="1270926" y="4417769"/>
            <a:ext cx="7035580" cy="23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6"/>
          </p:nvPr>
        </p:nvSpPr>
        <p:spPr>
          <a:xfrm>
            <a:off x="6963122" y="968219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2" name="Google Shape;282;p37"/>
          <p:cNvSpPr txBox="1">
            <a:spLocks noGrp="1"/>
          </p:cNvSpPr>
          <p:nvPr>
            <p:ph type="body" idx="7"/>
          </p:nvPr>
        </p:nvSpPr>
        <p:spPr>
          <a:xfrm>
            <a:off x="6963122" y="1050282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body" idx="8"/>
          </p:nvPr>
        </p:nvSpPr>
        <p:spPr>
          <a:xfrm>
            <a:off x="12655318" y="968219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4" name="Google Shape;284;p37"/>
          <p:cNvSpPr txBox="1">
            <a:spLocks noGrp="1"/>
          </p:cNvSpPr>
          <p:nvPr>
            <p:ph type="body" idx="9"/>
          </p:nvPr>
        </p:nvSpPr>
        <p:spPr>
          <a:xfrm>
            <a:off x="12655318" y="1050282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5" name="Google Shape;285;p37"/>
          <p:cNvSpPr txBox="1">
            <a:spLocks noGrp="1"/>
          </p:cNvSpPr>
          <p:nvPr>
            <p:ph type="body" idx="13"/>
          </p:nvPr>
        </p:nvSpPr>
        <p:spPr>
          <a:xfrm>
            <a:off x="18347514" y="968219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6" name="Google Shape;286;p37"/>
          <p:cNvSpPr txBox="1">
            <a:spLocks noGrp="1"/>
          </p:cNvSpPr>
          <p:nvPr>
            <p:ph type="body" idx="14"/>
          </p:nvPr>
        </p:nvSpPr>
        <p:spPr>
          <a:xfrm>
            <a:off x="18347514" y="1050282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7" name="Google Shape;287;p37"/>
          <p:cNvSpPr txBox="1">
            <a:spLocks noGrp="1"/>
          </p:cNvSpPr>
          <p:nvPr>
            <p:ph type="body" idx="15"/>
          </p:nvPr>
        </p:nvSpPr>
        <p:spPr>
          <a:xfrm>
            <a:off x="1270926" y="3966713"/>
            <a:ext cx="2369713" cy="45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500"/>
              <a:buFont typeface="Lato Black"/>
              <a:buNone/>
              <a:defRPr sz="15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Main Slide 02">
  <p:cSld name="23_Main Slide 0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290" name="Google Shape;290;p3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291" name="Google Shape;291;p3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292" name="Google Shape;292;p3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93" name="Google Shape;293;p3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294" name="Google Shape;294;p3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295" name="Google Shape;295;p3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296" name="Google Shape;296;p3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97" name="Google Shape;297;p38"/>
          <p:cNvSpPr>
            <a:spLocks noGrp="1"/>
          </p:cNvSpPr>
          <p:nvPr>
            <p:ph type="pic" idx="2"/>
          </p:nvPr>
        </p:nvSpPr>
        <p:spPr>
          <a:xfrm>
            <a:off x="-1853" y="-4"/>
            <a:ext cx="24385852" cy="82296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Main Slide 02">
  <p:cSld name="20_Main Slide 02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300" name="Google Shape;300;p3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301" name="Google Shape;301;p3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302" name="Google Shape;302;p3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03" name="Google Shape;303;p3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304" name="Google Shape;304;p3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305" name="Google Shape;305;p3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306" name="Google Shape;306;p3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07" name="Google Shape;307;p39"/>
          <p:cNvSpPr>
            <a:spLocks noGrp="1"/>
          </p:cNvSpPr>
          <p:nvPr>
            <p:ph type="pic" idx="2"/>
          </p:nvPr>
        </p:nvSpPr>
        <p:spPr>
          <a:xfrm>
            <a:off x="-1853" y="-4"/>
            <a:ext cx="24385852" cy="822960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8" name="Google Shape;308;p39"/>
          <p:cNvSpPr txBox="1">
            <a:spLocks noGrp="1"/>
          </p:cNvSpPr>
          <p:nvPr>
            <p:ph type="body" idx="1"/>
          </p:nvPr>
        </p:nvSpPr>
        <p:spPr>
          <a:xfrm>
            <a:off x="-1853" y="-3"/>
            <a:ext cx="24385852" cy="8229603"/>
          </a:xfrm>
          <a:prstGeom prst="rect">
            <a:avLst/>
          </a:prstGeom>
          <a:solidFill>
            <a:srgbClr val="1C1F25">
              <a:alpha val="69803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9" name="Google Shape;309;p39"/>
          <p:cNvSpPr txBox="1">
            <a:spLocks noGrp="1"/>
          </p:cNvSpPr>
          <p:nvPr>
            <p:ph type="body" idx="3"/>
          </p:nvPr>
        </p:nvSpPr>
        <p:spPr>
          <a:xfrm>
            <a:off x="1260512" y="6590153"/>
            <a:ext cx="1635088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0" name="Google Shape;310;p39"/>
          <p:cNvSpPr txBox="1">
            <a:spLocks noGrp="1"/>
          </p:cNvSpPr>
          <p:nvPr>
            <p:ph type="body" idx="4"/>
          </p:nvPr>
        </p:nvSpPr>
        <p:spPr>
          <a:xfrm>
            <a:off x="6950112" y="6590153"/>
            <a:ext cx="1850988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1" name="Google Shape;311;p39"/>
          <p:cNvSpPr txBox="1">
            <a:spLocks noGrp="1"/>
          </p:cNvSpPr>
          <p:nvPr>
            <p:ph type="body" idx="5"/>
          </p:nvPr>
        </p:nvSpPr>
        <p:spPr>
          <a:xfrm>
            <a:off x="12639712" y="6590153"/>
            <a:ext cx="1952588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2" name="Google Shape;312;p39"/>
          <p:cNvSpPr txBox="1">
            <a:spLocks noGrp="1"/>
          </p:cNvSpPr>
          <p:nvPr>
            <p:ph type="body" idx="6"/>
          </p:nvPr>
        </p:nvSpPr>
        <p:spPr>
          <a:xfrm>
            <a:off x="18329313" y="6590153"/>
            <a:ext cx="1787488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3" name="Google Shape;313;p39"/>
          <p:cNvSpPr txBox="1">
            <a:spLocks noGrp="1"/>
          </p:cNvSpPr>
          <p:nvPr>
            <p:ph type="body" idx="7"/>
          </p:nvPr>
        </p:nvSpPr>
        <p:spPr>
          <a:xfrm>
            <a:off x="1270926" y="968219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4" name="Google Shape;314;p39"/>
          <p:cNvSpPr txBox="1">
            <a:spLocks noGrp="1"/>
          </p:cNvSpPr>
          <p:nvPr>
            <p:ph type="body" idx="8"/>
          </p:nvPr>
        </p:nvSpPr>
        <p:spPr>
          <a:xfrm>
            <a:off x="1270926" y="1050282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5" name="Google Shape;315;p39"/>
          <p:cNvSpPr txBox="1">
            <a:spLocks noGrp="1"/>
          </p:cNvSpPr>
          <p:nvPr>
            <p:ph type="body" idx="9"/>
          </p:nvPr>
        </p:nvSpPr>
        <p:spPr>
          <a:xfrm>
            <a:off x="6950112" y="10495202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6" name="Google Shape;316;p39"/>
          <p:cNvSpPr txBox="1">
            <a:spLocks noGrp="1"/>
          </p:cNvSpPr>
          <p:nvPr>
            <p:ph type="body" idx="13"/>
          </p:nvPr>
        </p:nvSpPr>
        <p:spPr>
          <a:xfrm>
            <a:off x="12629298" y="9681245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7" name="Google Shape;317;p39"/>
          <p:cNvSpPr txBox="1">
            <a:spLocks noGrp="1"/>
          </p:cNvSpPr>
          <p:nvPr>
            <p:ph type="body" idx="14"/>
          </p:nvPr>
        </p:nvSpPr>
        <p:spPr>
          <a:xfrm>
            <a:off x="12629298" y="10501871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8" name="Google Shape;318;p39"/>
          <p:cNvSpPr txBox="1">
            <a:spLocks noGrp="1"/>
          </p:cNvSpPr>
          <p:nvPr>
            <p:ph type="body" idx="15"/>
          </p:nvPr>
        </p:nvSpPr>
        <p:spPr>
          <a:xfrm>
            <a:off x="18308484" y="9678388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9" name="Google Shape;319;p39"/>
          <p:cNvSpPr txBox="1">
            <a:spLocks noGrp="1"/>
          </p:cNvSpPr>
          <p:nvPr>
            <p:ph type="body" idx="16"/>
          </p:nvPr>
        </p:nvSpPr>
        <p:spPr>
          <a:xfrm>
            <a:off x="18308484" y="10499014"/>
            <a:ext cx="4996524" cy="117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0" name="Google Shape;320;p39"/>
          <p:cNvSpPr txBox="1">
            <a:spLocks noGrp="1"/>
          </p:cNvSpPr>
          <p:nvPr>
            <p:ph type="body" idx="17"/>
          </p:nvPr>
        </p:nvSpPr>
        <p:spPr>
          <a:xfrm>
            <a:off x="6950112" y="9674576"/>
            <a:ext cx="4996524" cy="7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50586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1" name="Google Shape;321;p39"/>
          <p:cNvSpPr txBox="1">
            <a:spLocks noGrp="1"/>
          </p:cNvSpPr>
          <p:nvPr>
            <p:ph type="body" idx="18"/>
          </p:nvPr>
        </p:nvSpPr>
        <p:spPr>
          <a:xfrm>
            <a:off x="1270926" y="2040094"/>
            <a:ext cx="5812045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2" name="Google Shape;322;p39"/>
          <p:cNvSpPr txBox="1">
            <a:spLocks noGrp="1"/>
          </p:cNvSpPr>
          <p:nvPr>
            <p:ph type="body" idx="19"/>
          </p:nvPr>
        </p:nvSpPr>
        <p:spPr>
          <a:xfrm>
            <a:off x="1270926" y="3310988"/>
            <a:ext cx="5812045" cy="45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3" name="Google Shape;323;p39"/>
          <p:cNvSpPr txBox="1">
            <a:spLocks noGrp="1"/>
          </p:cNvSpPr>
          <p:nvPr>
            <p:ph type="body" idx="20"/>
          </p:nvPr>
        </p:nvSpPr>
        <p:spPr>
          <a:xfrm>
            <a:off x="1270926" y="9061733"/>
            <a:ext cx="2082763" cy="37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4" name="Google Shape;324;p39"/>
          <p:cNvSpPr txBox="1">
            <a:spLocks noGrp="1"/>
          </p:cNvSpPr>
          <p:nvPr>
            <p:ph type="body" idx="21"/>
          </p:nvPr>
        </p:nvSpPr>
        <p:spPr>
          <a:xfrm>
            <a:off x="6960526" y="9057691"/>
            <a:ext cx="2082763" cy="37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5" name="Google Shape;325;p39"/>
          <p:cNvSpPr txBox="1">
            <a:spLocks noGrp="1"/>
          </p:cNvSpPr>
          <p:nvPr>
            <p:ph type="body" idx="22"/>
          </p:nvPr>
        </p:nvSpPr>
        <p:spPr>
          <a:xfrm>
            <a:off x="12650126" y="9059999"/>
            <a:ext cx="2082763" cy="37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6" name="Google Shape;326;p39"/>
          <p:cNvSpPr txBox="1">
            <a:spLocks noGrp="1"/>
          </p:cNvSpPr>
          <p:nvPr>
            <p:ph type="body" idx="23"/>
          </p:nvPr>
        </p:nvSpPr>
        <p:spPr>
          <a:xfrm>
            <a:off x="18339727" y="9057545"/>
            <a:ext cx="2082763" cy="37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5863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50586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Main Slide 02">
  <p:cSld name="22_Main Slide 02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329" name="Google Shape;329;p4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330" name="Google Shape;330;p4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331" name="Google Shape;331;p4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32" name="Google Shape;332;p4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333" name="Google Shape;333;p4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334" name="Google Shape;334;p4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335" name="Google Shape;335;p4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36" name="Google Shape;336;p40"/>
          <p:cNvSpPr>
            <a:spLocks noGrp="1"/>
          </p:cNvSpPr>
          <p:nvPr>
            <p:ph type="pic" idx="2"/>
          </p:nvPr>
        </p:nvSpPr>
        <p:spPr>
          <a:xfrm>
            <a:off x="-1" y="6857999"/>
            <a:ext cx="12192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7" name="Google Shape;337;p40"/>
          <p:cNvSpPr>
            <a:spLocks noGrp="1"/>
          </p:cNvSpPr>
          <p:nvPr>
            <p:ph type="pic" idx="3"/>
          </p:nvPr>
        </p:nvSpPr>
        <p:spPr>
          <a:xfrm>
            <a:off x="12192000" y="6857999"/>
            <a:ext cx="6096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8" name="Google Shape;338;p40"/>
          <p:cNvSpPr>
            <a:spLocks noGrp="1"/>
          </p:cNvSpPr>
          <p:nvPr>
            <p:ph type="pic" idx="4"/>
          </p:nvPr>
        </p:nvSpPr>
        <p:spPr>
          <a:xfrm>
            <a:off x="18288000" y="6857999"/>
            <a:ext cx="6096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Main Slide 02">
  <p:cSld name="25_Main Slide 02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341" name="Google Shape;341;p4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342" name="Google Shape;342;p4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343" name="Google Shape;343;p4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44" name="Google Shape;344;p4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345" name="Google Shape;345;p4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346" name="Google Shape;346;p4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347" name="Google Shape;347;p4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48" name="Google Shape;348;p41"/>
          <p:cNvSpPr>
            <a:spLocks noGrp="1"/>
          </p:cNvSpPr>
          <p:nvPr>
            <p:ph type="pic" idx="2"/>
          </p:nvPr>
        </p:nvSpPr>
        <p:spPr>
          <a:xfrm>
            <a:off x="-1" y="6857999"/>
            <a:ext cx="12192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9" name="Google Shape;349;p41"/>
          <p:cNvSpPr>
            <a:spLocks noGrp="1"/>
          </p:cNvSpPr>
          <p:nvPr>
            <p:ph type="pic" idx="3"/>
          </p:nvPr>
        </p:nvSpPr>
        <p:spPr>
          <a:xfrm>
            <a:off x="12192000" y="6857999"/>
            <a:ext cx="6096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0" name="Google Shape;350;p41"/>
          <p:cNvSpPr>
            <a:spLocks noGrp="1"/>
          </p:cNvSpPr>
          <p:nvPr>
            <p:ph type="pic" idx="4"/>
          </p:nvPr>
        </p:nvSpPr>
        <p:spPr>
          <a:xfrm>
            <a:off x="18288000" y="6857999"/>
            <a:ext cx="6096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1" name="Google Shape;351;p41"/>
          <p:cNvSpPr txBox="1">
            <a:spLocks noGrp="1"/>
          </p:cNvSpPr>
          <p:nvPr>
            <p:ph type="body" idx="1"/>
          </p:nvPr>
        </p:nvSpPr>
        <p:spPr>
          <a:xfrm>
            <a:off x="1270926" y="2036868"/>
            <a:ext cx="7466674" cy="11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Main Slide 02">
  <p:cSld name="24_Main Slide 02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354" name="Google Shape;354;p4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355" name="Google Shape;355;p4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356" name="Google Shape;356;p4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57" name="Google Shape;357;p4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358" name="Google Shape;358;p4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359" name="Google Shape;359;p4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360" name="Google Shape;360;p4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61" name="Google Shape;361;p42"/>
          <p:cNvSpPr>
            <a:spLocks noGrp="1"/>
          </p:cNvSpPr>
          <p:nvPr>
            <p:ph type="pic" idx="2"/>
          </p:nvPr>
        </p:nvSpPr>
        <p:spPr>
          <a:xfrm>
            <a:off x="2038006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2" name="Google Shape;362;p42"/>
          <p:cNvSpPr>
            <a:spLocks noGrp="1"/>
          </p:cNvSpPr>
          <p:nvPr>
            <p:ph type="pic" idx="3"/>
          </p:nvPr>
        </p:nvSpPr>
        <p:spPr>
          <a:xfrm>
            <a:off x="7111218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3" name="Google Shape;363;p42"/>
          <p:cNvSpPr>
            <a:spLocks noGrp="1"/>
          </p:cNvSpPr>
          <p:nvPr>
            <p:ph type="pic" idx="4"/>
          </p:nvPr>
        </p:nvSpPr>
        <p:spPr>
          <a:xfrm>
            <a:off x="12184431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4" name="Google Shape;364;p42"/>
          <p:cNvSpPr>
            <a:spLocks noGrp="1"/>
          </p:cNvSpPr>
          <p:nvPr>
            <p:ph type="pic" idx="5"/>
          </p:nvPr>
        </p:nvSpPr>
        <p:spPr>
          <a:xfrm>
            <a:off x="17257644" y="4317999"/>
            <a:ext cx="5073996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Main Slide 02">
  <p:cSld name="27_Main Slide 02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367" name="Google Shape;367;p4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368" name="Google Shape;368;p4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369" name="Google Shape;369;p4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70" name="Google Shape;370;p4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371" name="Google Shape;371;p4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372" name="Google Shape;372;p4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373" name="Google Shape;373;p4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74" name="Google Shape;374;p43"/>
          <p:cNvSpPr/>
          <p:nvPr/>
        </p:nvSpPr>
        <p:spPr>
          <a:xfrm>
            <a:off x="926" y="-1"/>
            <a:ext cx="24382147" cy="6858001"/>
          </a:xfrm>
          <a:prstGeom prst="rect">
            <a:avLst/>
          </a:prstGeom>
          <a:solidFill>
            <a:srgbClr val="1E1F2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ndara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p43"/>
          <p:cNvSpPr txBox="1">
            <a:spLocks noGrp="1"/>
          </p:cNvSpPr>
          <p:nvPr>
            <p:ph type="body" idx="1"/>
          </p:nvPr>
        </p:nvSpPr>
        <p:spPr>
          <a:xfrm>
            <a:off x="7865681" y="2040775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6" name="Google Shape;376;p43"/>
          <p:cNvSpPr>
            <a:spLocks noGrp="1"/>
          </p:cNvSpPr>
          <p:nvPr>
            <p:ph type="pic" idx="2"/>
          </p:nvPr>
        </p:nvSpPr>
        <p:spPr>
          <a:xfrm>
            <a:off x="2038006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7" name="Google Shape;377;p43"/>
          <p:cNvSpPr>
            <a:spLocks noGrp="1"/>
          </p:cNvSpPr>
          <p:nvPr>
            <p:ph type="pic" idx="3"/>
          </p:nvPr>
        </p:nvSpPr>
        <p:spPr>
          <a:xfrm>
            <a:off x="7111218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8" name="Google Shape;378;p43"/>
          <p:cNvSpPr>
            <a:spLocks noGrp="1"/>
          </p:cNvSpPr>
          <p:nvPr>
            <p:ph type="pic" idx="4"/>
          </p:nvPr>
        </p:nvSpPr>
        <p:spPr>
          <a:xfrm>
            <a:off x="12184431" y="4317999"/>
            <a:ext cx="5073995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9" name="Google Shape;379;p43"/>
          <p:cNvSpPr>
            <a:spLocks noGrp="1"/>
          </p:cNvSpPr>
          <p:nvPr>
            <p:ph type="pic" idx="5"/>
          </p:nvPr>
        </p:nvSpPr>
        <p:spPr>
          <a:xfrm>
            <a:off x="17257644" y="4317999"/>
            <a:ext cx="5073996" cy="508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Main Slide 01">
  <p:cSld name="57_Main Slide 0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382" name="Google Shape;382;p4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383" name="Google Shape;383;p4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384" name="Google Shape;384;p4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85" name="Google Shape;385;p4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386" name="Google Shape;386;p4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387" name="Google Shape;387;p4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388" name="Google Shape;388;p4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89" name="Google Shape;389;p44"/>
          <p:cNvSpPr>
            <a:spLocks noGrp="1"/>
          </p:cNvSpPr>
          <p:nvPr>
            <p:ph type="pic" idx="2"/>
          </p:nvPr>
        </p:nvSpPr>
        <p:spPr>
          <a:xfrm>
            <a:off x="-2779" y="2033321"/>
            <a:ext cx="24385852" cy="966205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ain Slide 01">
  <p:cSld name="3_Main Slide 0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392" name="Google Shape;392;p4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393" name="Google Shape;393;p4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394" name="Google Shape;394;p4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95" name="Google Shape;395;p4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396" name="Google Shape;396;p4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397" name="Google Shape;397;p4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398" name="Google Shape;398;p4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99" name="Google Shape;399;p45"/>
          <p:cNvSpPr>
            <a:spLocks noGrp="1"/>
          </p:cNvSpPr>
          <p:nvPr>
            <p:ph type="pic" idx="2"/>
          </p:nvPr>
        </p:nvSpPr>
        <p:spPr>
          <a:xfrm>
            <a:off x="-2779" y="2033321"/>
            <a:ext cx="24385852" cy="966205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0" name="Google Shape;400;p45"/>
          <p:cNvSpPr txBox="1">
            <a:spLocks noGrp="1"/>
          </p:cNvSpPr>
          <p:nvPr>
            <p:ph type="body" idx="1"/>
          </p:nvPr>
        </p:nvSpPr>
        <p:spPr>
          <a:xfrm>
            <a:off x="-2779" y="2033322"/>
            <a:ext cx="24385852" cy="9662056"/>
          </a:xfrm>
          <a:prstGeom prst="rect">
            <a:avLst/>
          </a:prstGeom>
          <a:solidFill>
            <a:srgbClr val="1E1F28">
              <a:alpha val="89803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Slide 01">
  <p:cSld name="4_Main Slide 0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03" name="Google Shape;403;p4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04" name="Google Shape;404;p4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05" name="Google Shape;405;p4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06" name="Google Shape;406;p4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07" name="Google Shape;407;p4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08" name="Google Shape;408;p4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09" name="Google Shape;409;p4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10" name="Google Shape;410;p46"/>
          <p:cNvSpPr>
            <a:spLocks noGrp="1"/>
          </p:cNvSpPr>
          <p:nvPr>
            <p:ph type="pic" idx="2"/>
          </p:nvPr>
        </p:nvSpPr>
        <p:spPr>
          <a:xfrm>
            <a:off x="12192000" y="2033322"/>
            <a:ext cx="5330824" cy="964935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1" name="Google Shape;411;p46"/>
          <p:cNvSpPr>
            <a:spLocks noGrp="1"/>
          </p:cNvSpPr>
          <p:nvPr>
            <p:ph type="pic" idx="3"/>
          </p:nvPr>
        </p:nvSpPr>
        <p:spPr>
          <a:xfrm>
            <a:off x="17782227" y="6983677"/>
            <a:ext cx="5330826" cy="4699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ain Slide 01">
  <p:cSld name="2_Main Slide 0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254000" y="253999"/>
            <a:ext cx="23876000" cy="1320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254000" y="254000"/>
            <a:ext cx="23876000" cy="13208000"/>
          </a:xfrm>
          <a:prstGeom prst="rect">
            <a:avLst/>
          </a:prstGeom>
          <a:solidFill>
            <a:srgbClr val="1C1F25">
              <a:alpha val="69803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3"/>
          </p:nvPr>
        </p:nvSpPr>
        <p:spPr>
          <a:xfrm>
            <a:off x="7675687" y="5900362"/>
            <a:ext cx="9032623" cy="20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2000"/>
              <a:buFont typeface="Lato Black"/>
              <a:buNone/>
              <a:defRPr sz="12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4"/>
          </p:nvPr>
        </p:nvSpPr>
        <p:spPr>
          <a:xfrm>
            <a:off x="10683519" y="12074624"/>
            <a:ext cx="3016962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Main Slide 02">
  <p:cSld name="29_Main Slide 02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14" name="Google Shape;414;p4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15" name="Google Shape;415;p4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16" name="Google Shape;416;p4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17" name="Google Shape;417;p4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18" name="Google Shape;418;p4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19" name="Google Shape;419;p4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20" name="Google Shape;420;p4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21" name="Google Shape;421;p47"/>
          <p:cNvSpPr>
            <a:spLocks noGrp="1"/>
          </p:cNvSpPr>
          <p:nvPr>
            <p:ph type="pic" idx="2"/>
          </p:nvPr>
        </p:nvSpPr>
        <p:spPr>
          <a:xfrm>
            <a:off x="-1" y="-1"/>
            <a:ext cx="12192000" cy="685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2" name="Google Shape;422;p47"/>
          <p:cNvSpPr>
            <a:spLocks noGrp="1"/>
          </p:cNvSpPr>
          <p:nvPr>
            <p:ph type="pic" idx="3"/>
          </p:nvPr>
        </p:nvSpPr>
        <p:spPr>
          <a:xfrm>
            <a:off x="18288000" y="-1"/>
            <a:ext cx="6096000" cy="685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3" name="Google Shape;423;p47"/>
          <p:cNvSpPr>
            <a:spLocks noGrp="1"/>
          </p:cNvSpPr>
          <p:nvPr>
            <p:ph type="pic" idx="4"/>
          </p:nvPr>
        </p:nvSpPr>
        <p:spPr>
          <a:xfrm>
            <a:off x="12192000" y="6857999"/>
            <a:ext cx="6096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Main Slide 01">
  <p:cSld name="47_Main Slide 0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26" name="Google Shape;426;p4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27" name="Google Shape;427;p4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28" name="Google Shape;428;p4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29" name="Google Shape;429;p4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30" name="Google Shape;430;p4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31" name="Google Shape;431;p4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33" name="Google Shape;433;p48"/>
          <p:cNvSpPr>
            <a:spLocks noGrp="1"/>
          </p:cNvSpPr>
          <p:nvPr>
            <p:ph type="pic" idx="2"/>
          </p:nvPr>
        </p:nvSpPr>
        <p:spPr>
          <a:xfrm>
            <a:off x="-2779" y="2033322"/>
            <a:ext cx="24385852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ain Slide 01">
  <p:cSld name="5_Main Slide 0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36" name="Google Shape;436;p4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37" name="Google Shape;437;p4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38" name="Google Shape;438;p4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39" name="Google Shape;439;p4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40" name="Google Shape;440;p4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41" name="Google Shape;441;p4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42" name="Google Shape;442;p4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43" name="Google Shape;443;p49"/>
          <p:cNvSpPr>
            <a:spLocks noGrp="1"/>
          </p:cNvSpPr>
          <p:nvPr>
            <p:ph type="pic" idx="2"/>
          </p:nvPr>
        </p:nvSpPr>
        <p:spPr>
          <a:xfrm>
            <a:off x="-2779" y="2033322"/>
            <a:ext cx="24385852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4" name="Google Shape;444;p49"/>
          <p:cNvSpPr txBox="1">
            <a:spLocks noGrp="1"/>
          </p:cNvSpPr>
          <p:nvPr>
            <p:ph type="body" idx="1"/>
          </p:nvPr>
        </p:nvSpPr>
        <p:spPr>
          <a:xfrm>
            <a:off x="-2779" y="2033323"/>
            <a:ext cx="24385852" cy="9649354"/>
          </a:xfrm>
          <a:prstGeom prst="rect">
            <a:avLst/>
          </a:prstGeom>
          <a:solidFill>
            <a:srgbClr val="1F2125">
              <a:alpha val="89803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Main Slide 01">
  <p:cSld name="29_Main Slide 0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47" name="Google Shape;447;p5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48" name="Google Shape;448;p5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49" name="Google Shape;449;p5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50" name="Google Shape;450;p5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51" name="Google Shape;451;p5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52" name="Google Shape;452;p5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53" name="Google Shape;453;p5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54" name="Google Shape;454;p50"/>
          <p:cNvSpPr>
            <a:spLocks noGrp="1"/>
          </p:cNvSpPr>
          <p:nvPr>
            <p:ph type="pic" idx="2"/>
          </p:nvPr>
        </p:nvSpPr>
        <p:spPr>
          <a:xfrm>
            <a:off x="38100" y="2033322"/>
            <a:ext cx="24344974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Main Slide 01">
  <p:cSld name="6_Main Slide 0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57" name="Google Shape;457;p5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58" name="Google Shape;458;p5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59" name="Google Shape;459;p5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60" name="Google Shape;460;p5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61" name="Google Shape;461;p5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62" name="Google Shape;462;p5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63" name="Google Shape;463;p5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64" name="Google Shape;464;p51"/>
          <p:cNvSpPr>
            <a:spLocks noGrp="1"/>
          </p:cNvSpPr>
          <p:nvPr>
            <p:ph type="pic" idx="2"/>
          </p:nvPr>
        </p:nvSpPr>
        <p:spPr>
          <a:xfrm>
            <a:off x="38100" y="2033322"/>
            <a:ext cx="24344974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5" name="Google Shape;465;p51"/>
          <p:cNvSpPr txBox="1">
            <a:spLocks noGrp="1"/>
          </p:cNvSpPr>
          <p:nvPr>
            <p:ph type="body" idx="1"/>
          </p:nvPr>
        </p:nvSpPr>
        <p:spPr>
          <a:xfrm>
            <a:off x="12192000" y="2033323"/>
            <a:ext cx="12191073" cy="9649354"/>
          </a:xfrm>
          <a:prstGeom prst="rect">
            <a:avLst/>
          </a:prstGeom>
          <a:solidFill>
            <a:srgbClr val="1F2125">
              <a:alpha val="89803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Main Slide 02">
  <p:cSld name="30_Main Slide 02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68" name="Google Shape;468;p5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69" name="Google Shape;469;p5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70" name="Google Shape;470;p5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71" name="Google Shape;471;p5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72" name="Google Shape;472;p5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73" name="Google Shape;473;p5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74" name="Google Shape;474;p5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75" name="Google Shape;475;p52"/>
          <p:cNvSpPr>
            <a:spLocks noGrp="1"/>
          </p:cNvSpPr>
          <p:nvPr>
            <p:ph type="pic" idx="2"/>
          </p:nvPr>
        </p:nvSpPr>
        <p:spPr>
          <a:xfrm>
            <a:off x="-1" y="-1"/>
            <a:ext cx="12192000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ain Slide 01 Dark">
  <p:cSld name="2_Main Slide 01 Dar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3"/>
          <p:cNvSpPr txBox="1">
            <a:spLocks noGrp="1"/>
          </p:cNvSpPr>
          <p:nvPr>
            <p:ph type="body" idx="1"/>
          </p:nvPr>
        </p:nvSpPr>
        <p:spPr>
          <a:xfrm>
            <a:off x="7675686" y="5095859"/>
            <a:ext cx="9032623" cy="20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2000"/>
              <a:buFont typeface="Lato Black"/>
              <a:buNone/>
              <a:defRPr sz="12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8" name="Google Shape;478;p53"/>
          <p:cNvSpPr txBox="1">
            <a:spLocks noGrp="1"/>
          </p:cNvSpPr>
          <p:nvPr>
            <p:ph type="body" idx="2"/>
          </p:nvPr>
        </p:nvSpPr>
        <p:spPr>
          <a:xfrm>
            <a:off x="9540234" y="7522633"/>
            <a:ext cx="5303526" cy="7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4000"/>
              <a:buFont typeface="Lato Black"/>
              <a:buNone/>
              <a:defRPr sz="4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ain Slide 01">
  <p:cSld name="7_Main Slide 01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81" name="Google Shape;481;p5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82" name="Google Shape;482;p5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83" name="Google Shape;483;p5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84" name="Google Shape;484;p5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85" name="Google Shape;485;p5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86" name="Google Shape;486;p5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87" name="Google Shape;487;p5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88" name="Google Shape;488;p54"/>
          <p:cNvSpPr>
            <a:spLocks noGrp="1"/>
          </p:cNvSpPr>
          <p:nvPr>
            <p:ph type="pic" idx="2"/>
          </p:nvPr>
        </p:nvSpPr>
        <p:spPr>
          <a:xfrm>
            <a:off x="7282908" y="2033322"/>
            <a:ext cx="7620001" cy="444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9" name="Google Shape;489;p54"/>
          <p:cNvSpPr>
            <a:spLocks noGrp="1"/>
          </p:cNvSpPr>
          <p:nvPr>
            <p:ph type="pic" idx="3"/>
          </p:nvPr>
        </p:nvSpPr>
        <p:spPr>
          <a:xfrm>
            <a:off x="7282908" y="7235957"/>
            <a:ext cx="7620001" cy="444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Main Slide 01">
  <p:cSld name="10_Main Slide 0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492" name="Google Shape;492;p5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493" name="Google Shape;493;p5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494" name="Google Shape;494;p5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95" name="Google Shape;495;p5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496" name="Google Shape;496;p5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497" name="Google Shape;497;p5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498" name="Google Shape;498;p5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99" name="Google Shape;499;p55"/>
          <p:cNvSpPr>
            <a:spLocks noGrp="1"/>
          </p:cNvSpPr>
          <p:nvPr>
            <p:ph type="pic" idx="2"/>
          </p:nvPr>
        </p:nvSpPr>
        <p:spPr>
          <a:xfrm>
            <a:off x="7282908" y="2033322"/>
            <a:ext cx="7620001" cy="444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0" name="Google Shape;500;p55"/>
          <p:cNvSpPr>
            <a:spLocks noGrp="1"/>
          </p:cNvSpPr>
          <p:nvPr>
            <p:ph type="pic" idx="3"/>
          </p:nvPr>
        </p:nvSpPr>
        <p:spPr>
          <a:xfrm>
            <a:off x="7282908" y="7235957"/>
            <a:ext cx="7620001" cy="444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ain Slide 01">
  <p:cSld name="9_Main Slide 01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03" name="Google Shape;503;p5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04" name="Google Shape;504;p5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05" name="Google Shape;505;p5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06" name="Google Shape;506;p5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07" name="Google Shape;507;p5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08" name="Google Shape;508;p5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509" name="Google Shape;509;p5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10" name="Google Shape;510;p56"/>
          <p:cNvSpPr>
            <a:spLocks noGrp="1"/>
          </p:cNvSpPr>
          <p:nvPr>
            <p:ph type="pic" idx="2"/>
          </p:nvPr>
        </p:nvSpPr>
        <p:spPr>
          <a:xfrm>
            <a:off x="6861902" y="5270499"/>
            <a:ext cx="5080001" cy="3175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1" name="Google Shape;511;p56"/>
          <p:cNvSpPr>
            <a:spLocks noGrp="1"/>
          </p:cNvSpPr>
          <p:nvPr>
            <p:ph type="pic" idx="3"/>
          </p:nvPr>
        </p:nvSpPr>
        <p:spPr>
          <a:xfrm>
            <a:off x="12445966" y="5270499"/>
            <a:ext cx="5080002" cy="3175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2" name="Google Shape;512;p56"/>
          <p:cNvSpPr>
            <a:spLocks noGrp="1"/>
          </p:cNvSpPr>
          <p:nvPr>
            <p:ph type="pic" idx="4"/>
          </p:nvPr>
        </p:nvSpPr>
        <p:spPr>
          <a:xfrm>
            <a:off x="18030031" y="5270500"/>
            <a:ext cx="5080000" cy="317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 Slide 01 Dark">
  <p:cSld name="1_Main Slide 01 Dar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>
            <a:off x="7675686" y="5095859"/>
            <a:ext cx="9032623" cy="20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2000"/>
              <a:buFont typeface="Lato Black"/>
              <a:buNone/>
              <a:defRPr sz="12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2"/>
          </p:nvPr>
        </p:nvSpPr>
        <p:spPr>
          <a:xfrm>
            <a:off x="9540234" y="7522633"/>
            <a:ext cx="5303526" cy="7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4000"/>
              <a:buFont typeface="Lato Black"/>
              <a:buNone/>
              <a:defRPr sz="4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3"/>
          </p:nvPr>
        </p:nvSpPr>
        <p:spPr>
          <a:xfrm>
            <a:off x="10109194" y="8260503"/>
            <a:ext cx="4165606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Main Slide 01">
  <p:cSld name="8_Main Slide 0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15" name="Google Shape;515;p5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16" name="Google Shape;516;p5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17" name="Google Shape;517;p5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18" name="Google Shape;518;p5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19" name="Google Shape;519;p5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20" name="Google Shape;520;p5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521" name="Google Shape;521;p5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22" name="Google Shape;522;p57"/>
          <p:cNvSpPr>
            <a:spLocks noGrp="1"/>
          </p:cNvSpPr>
          <p:nvPr>
            <p:ph type="pic" idx="2"/>
          </p:nvPr>
        </p:nvSpPr>
        <p:spPr>
          <a:xfrm>
            <a:off x="1270926" y="5270501"/>
            <a:ext cx="5080001" cy="3175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3" name="Google Shape;523;p57"/>
          <p:cNvSpPr>
            <a:spLocks noGrp="1"/>
          </p:cNvSpPr>
          <p:nvPr>
            <p:ph type="pic" idx="3"/>
          </p:nvPr>
        </p:nvSpPr>
        <p:spPr>
          <a:xfrm>
            <a:off x="6854990" y="5270501"/>
            <a:ext cx="5080002" cy="3175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4" name="Google Shape;524;p57"/>
          <p:cNvSpPr>
            <a:spLocks noGrp="1"/>
          </p:cNvSpPr>
          <p:nvPr>
            <p:ph type="pic" idx="4"/>
          </p:nvPr>
        </p:nvSpPr>
        <p:spPr>
          <a:xfrm>
            <a:off x="12439056" y="5270502"/>
            <a:ext cx="5080000" cy="3175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Main Slide 01">
  <p:cSld name="11_Main Slide 01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27" name="Google Shape;527;p5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28" name="Google Shape;528;p5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29" name="Google Shape;529;p5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30" name="Google Shape;530;p5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31" name="Google Shape;531;p5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32" name="Google Shape;532;p5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533" name="Google Shape;533;p5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34" name="Google Shape;534;p58"/>
          <p:cNvSpPr>
            <a:spLocks noGrp="1"/>
          </p:cNvSpPr>
          <p:nvPr>
            <p:ph type="pic" idx="2"/>
          </p:nvPr>
        </p:nvSpPr>
        <p:spPr>
          <a:xfrm>
            <a:off x="1270926" y="6219957"/>
            <a:ext cx="5460074" cy="546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5" name="Google Shape;535;p58"/>
          <p:cNvSpPr>
            <a:spLocks noGrp="1"/>
          </p:cNvSpPr>
          <p:nvPr>
            <p:ph type="pic" idx="3"/>
          </p:nvPr>
        </p:nvSpPr>
        <p:spPr>
          <a:xfrm>
            <a:off x="6730603" y="6219957"/>
            <a:ext cx="5460074" cy="546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6" name="Google Shape;536;p58"/>
          <p:cNvSpPr>
            <a:spLocks noGrp="1"/>
          </p:cNvSpPr>
          <p:nvPr>
            <p:ph type="pic" idx="4"/>
          </p:nvPr>
        </p:nvSpPr>
        <p:spPr>
          <a:xfrm>
            <a:off x="12190280" y="6219957"/>
            <a:ext cx="5460076" cy="546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7" name="Google Shape;537;p58"/>
          <p:cNvSpPr>
            <a:spLocks noGrp="1"/>
          </p:cNvSpPr>
          <p:nvPr>
            <p:ph type="pic" idx="5"/>
          </p:nvPr>
        </p:nvSpPr>
        <p:spPr>
          <a:xfrm>
            <a:off x="17649956" y="6219957"/>
            <a:ext cx="5460076" cy="546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Main Slide 01">
  <p:cSld name="12_Main Slide 0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40" name="Google Shape;540;p5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41" name="Google Shape;541;p5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42" name="Google Shape;542;p5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543" name="Google Shape;543;p59"/>
          <p:cNvSpPr>
            <a:spLocks noGrp="1"/>
          </p:cNvSpPr>
          <p:nvPr>
            <p:ph type="pic" idx="2"/>
          </p:nvPr>
        </p:nvSpPr>
        <p:spPr>
          <a:xfrm>
            <a:off x="-1" y="8839199"/>
            <a:ext cx="4876801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4" name="Google Shape;544;p59"/>
          <p:cNvSpPr>
            <a:spLocks noGrp="1"/>
          </p:cNvSpPr>
          <p:nvPr>
            <p:ph type="pic" idx="3"/>
          </p:nvPr>
        </p:nvSpPr>
        <p:spPr>
          <a:xfrm>
            <a:off x="4876800" y="88391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5" name="Google Shape;545;p59"/>
          <p:cNvSpPr>
            <a:spLocks noGrp="1"/>
          </p:cNvSpPr>
          <p:nvPr>
            <p:ph type="pic" idx="4"/>
          </p:nvPr>
        </p:nvSpPr>
        <p:spPr>
          <a:xfrm>
            <a:off x="9753600" y="88391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6" name="Google Shape;546;p59"/>
          <p:cNvSpPr>
            <a:spLocks noGrp="1"/>
          </p:cNvSpPr>
          <p:nvPr>
            <p:ph type="pic" idx="5"/>
          </p:nvPr>
        </p:nvSpPr>
        <p:spPr>
          <a:xfrm>
            <a:off x="14630400" y="88391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7" name="Google Shape;547;p59"/>
          <p:cNvSpPr>
            <a:spLocks noGrp="1"/>
          </p:cNvSpPr>
          <p:nvPr>
            <p:ph type="pic" idx="6"/>
          </p:nvPr>
        </p:nvSpPr>
        <p:spPr>
          <a:xfrm>
            <a:off x="19132245" y="8839199"/>
            <a:ext cx="5251754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Main Slide 01">
  <p:cSld name="13_Main Slide 0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50" name="Google Shape;550;p6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51" name="Google Shape;551;p6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52" name="Google Shape;552;p6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53" name="Google Shape;553;p6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54" name="Google Shape;554;p6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55" name="Google Shape;555;p6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556" name="Google Shape;556;p6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57" name="Google Shape;557;p60"/>
          <p:cNvSpPr>
            <a:spLocks noGrp="1"/>
          </p:cNvSpPr>
          <p:nvPr>
            <p:ph type="pic" idx="2"/>
          </p:nvPr>
        </p:nvSpPr>
        <p:spPr>
          <a:xfrm>
            <a:off x="0" y="2033322"/>
            <a:ext cx="6096001" cy="609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58" name="Google Shape;558;p60"/>
          <p:cNvSpPr>
            <a:spLocks noGrp="1"/>
          </p:cNvSpPr>
          <p:nvPr>
            <p:ph type="pic" idx="3"/>
          </p:nvPr>
        </p:nvSpPr>
        <p:spPr>
          <a:xfrm>
            <a:off x="6096000" y="2033322"/>
            <a:ext cx="6096000" cy="609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59" name="Google Shape;559;p60"/>
          <p:cNvSpPr>
            <a:spLocks noGrp="1"/>
          </p:cNvSpPr>
          <p:nvPr>
            <p:ph type="pic" idx="4"/>
          </p:nvPr>
        </p:nvSpPr>
        <p:spPr>
          <a:xfrm>
            <a:off x="12192000" y="2033322"/>
            <a:ext cx="6096000" cy="609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0" name="Google Shape;560;p60"/>
          <p:cNvSpPr>
            <a:spLocks noGrp="1"/>
          </p:cNvSpPr>
          <p:nvPr>
            <p:ph type="pic" idx="5"/>
          </p:nvPr>
        </p:nvSpPr>
        <p:spPr>
          <a:xfrm>
            <a:off x="18288000" y="2033322"/>
            <a:ext cx="6096000" cy="609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Main Slide 01">
  <p:cSld name="14_Main Slide 0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63" name="Google Shape;563;p6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64" name="Google Shape;564;p6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65" name="Google Shape;565;p6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66" name="Google Shape;566;p6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67" name="Google Shape;567;p6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68" name="Google Shape;568;p6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569" name="Google Shape;569;p6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70" name="Google Shape;570;p61"/>
          <p:cNvSpPr>
            <a:spLocks noGrp="1"/>
          </p:cNvSpPr>
          <p:nvPr>
            <p:ph type="pic" idx="2"/>
          </p:nvPr>
        </p:nvSpPr>
        <p:spPr>
          <a:xfrm>
            <a:off x="1270926" y="2033321"/>
            <a:ext cx="10921207" cy="964935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Main Slide 01">
  <p:cSld name="15_Main Slide 0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73" name="Google Shape;573;p6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74" name="Google Shape;574;p6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75" name="Google Shape;575;p6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76" name="Google Shape;576;p6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77" name="Google Shape;577;p6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78" name="Google Shape;578;p6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579" name="Google Shape;579;p6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80" name="Google Shape;580;p62"/>
          <p:cNvSpPr>
            <a:spLocks noGrp="1"/>
          </p:cNvSpPr>
          <p:nvPr>
            <p:ph type="pic" idx="2"/>
          </p:nvPr>
        </p:nvSpPr>
        <p:spPr>
          <a:xfrm>
            <a:off x="1270926" y="2032661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81" name="Google Shape;581;p62"/>
          <p:cNvSpPr>
            <a:spLocks noGrp="1"/>
          </p:cNvSpPr>
          <p:nvPr>
            <p:ph type="pic" idx="3"/>
          </p:nvPr>
        </p:nvSpPr>
        <p:spPr>
          <a:xfrm>
            <a:off x="6096925" y="2032661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82" name="Google Shape;582;p62"/>
          <p:cNvSpPr>
            <a:spLocks noGrp="1"/>
          </p:cNvSpPr>
          <p:nvPr>
            <p:ph type="pic" idx="4"/>
          </p:nvPr>
        </p:nvSpPr>
        <p:spPr>
          <a:xfrm>
            <a:off x="1270926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83" name="Google Shape;583;p62"/>
          <p:cNvSpPr>
            <a:spLocks noGrp="1"/>
          </p:cNvSpPr>
          <p:nvPr>
            <p:ph type="pic" idx="5"/>
          </p:nvPr>
        </p:nvSpPr>
        <p:spPr>
          <a:xfrm>
            <a:off x="6096925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Main Slide 01">
  <p:cSld name="16_Main Slide 0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86" name="Google Shape;586;p6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87" name="Google Shape;587;p6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88" name="Google Shape;588;p6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89" name="Google Shape;589;p6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90" name="Google Shape;590;p63"/>
          <p:cNvSpPr>
            <a:spLocks noGrp="1"/>
          </p:cNvSpPr>
          <p:nvPr>
            <p:ph type="pic" idx="2"/>
          </p:nvPr>
        </p:nvSpPr>
        <p:spPr>
          <a:xfrm>
            <a:off x="0" y="6857999"/>
            <a:ext cx="12192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1" name="Google Shape;591;p63"/>
          <p:cNvSpPr>
            <a:spLocks noGrp="1"/>
          </p:cNvSpPr>
          <p:nvPr>
            <p:ph type="pic" idx="3"/>
          </p:nvPr>
        </p:nvSpPr>
        <p:spPr>
          <a:xfrm>
            <a:off x="12192000" y="-1"/>
            <a:ext cx="12192000" cy="685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Main Slide 01">
  <p:cSld name="18_Main Slide 01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594" name="Google Shape;594;p6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595" name="Google Shape;595;p6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596" name="Google Shape;596;p6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97" name="Google Shape;597;p6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598" name="Google Shape;598;p6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599" name="Google Shape;599;p6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00" name="Google Shape;600;p6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01" name="Google Shape;601;p64"/>
          <p:cNvSpPr>
            <a:spLocks noGrp="1"/>
          </p:cNvSpPr>
          <p:nvPr>
            <p:ph type="pic" idx="2"/>
          </p:nvPr>
        </p:nvSpPr>
        <p:spPr>
          <a:xfrm>
            <a:off x="1270926" y="4440766"/>
            <a:ext cx="4191001" cy="419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2" name="Google Shape;602;p64"/>
          <p:cNvSpPr>
            <a:spLocks noGrp="1"/>
          </p:cNvSpPr>
          <p:nvPr>
            <p:ph type="pic" idx="3"/>
          </p:nvPr>
        </p:nvSpPr>
        <p:spPr>
          <a:xfrm>
            <a:off x="5682952" y="4440766"/>
            <a:ext cx="4191001" cy="419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3" name="Google Shape;603;p64"/>
          <p:cNvSpPr>
            <a:spLocks noGrp="1"/>
          </p:cNvSpPr>
          <p:nvPr>
            <p:ph type="pic" idx="4"/>
          </p:nvPr>
        </p:nvSpPr>
        <p:spPr>
          <a:xfrm>
            <a:off x="10094978" y="4440766"/>
            <a:ext cx="4191001" cy="419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4" name="Google Shape;604;p64"/>
          <p:cNvSpPr>
            <a:spLocks noGrp="1"/>
          </p:cNvSpPr>
          <p:nvPr>
            <p:ph type="pic" idx="5"/>
          </p:nvPr>
        </p:nvSpPr>
        <p:spPr>
          <a:xfrm>
            <a:off x="14507005" y="4440766"/>
            <a:ext cx="4191000" cy="419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5" name="Google Shape;605;p64"/>
          <p:cNvSpPr>
            <a:spLocks noGrp="1"/>
          </p:cNvSpPr>
          <p:nvPr>
            <p:ph type="pic" idx="6"/>
          </p:nvPr>
        </p:nvSpPr>
        <p:spPr>
          <a:xfrm>
            <a:off x="18919031" y="4440766"/>
            <a:ext cx="4191000" cy="4191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Main Slide 01">
  <p:cSld name="17_Main Slide 01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08" name="Google Shape;608;p6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09" name="Google Shape;609;p6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10" name="Google Shape;610;p6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11" name="Google Shape;611;p6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12" name="Google Shape;612;p6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13" name="Google Shape;613;p6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14" name="Google Shape;614;p6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15" name="Google Shape;615;p65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6064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Main Slide 01">
  <p:cSld name="21_Main Slide 0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18" name="Google Shape;618;p6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19" name="Google Shape;619;p6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20" name="Google Shape;620;p6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21" name="Google Shape;621;p6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22" name="Google Shape;622;p6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23" name="Google Shape;623;p6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24" name="Google Shape;624;p6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25" name="Google Shape;625;p66"/>
          <p:cNvSpPr>
            <a:spLocks noGrp="1"/>
          </p:cNvSpPr>
          <p:nvPr>
            <p:ph type="pic" idx="2"/>
          </p:nvPr>
        </p:nvSpPr>
        <p:spPr>
          <a:xfrm>
            <a:off x="1283626" y="4824483"/>
            <a:ext cx="3797301" cy="3810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6" name="Google Shape;626;p66"/>
          <p:cNvSpPr>
            <a:spLocks noGrp="1"/>
          </p:cNvSpPr>
          <p:nvPr>
            <p:ph type="pic" idx="3"/>
          </p:nvPr>
        </p:nvSpPr>
        <p:spPr>
          <a:xfrm>
            <a:off x="6678741" y="4824484"/>
            <a:ext cx="3810001" cy="3810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7" name="Google Shape;627;p66"/>
          <p:cNvSpPr>
            <a:spLocks noGrp="1"/>
          </p:cNvSpPr>
          <p:nvPr>
            <p:ph type="pic" idx="4"/>
          </p:nvPr>
        </p:nvSpPr>
        <p:spPr>
          <a:xfrm>
            <a:off x="12086558" y="4824483"/>
            <a:ext cx="3810001" cy="3810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Slide 02">
  <p:cSld name="4_Main Slide 0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7675688" y="1991996"/>
            <a:ext cx="9032623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2"/>
          </p:nvPr>
        </p:nvSpPr>
        <p:spPr>
          <a:xfrm>
            <a:off x="10109196" y="3267586"/>
            <a:ext cx="4165606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0" name="Google Shape;80;p22"/>
          <p:cNvSpPr>
            <a:spLocks noGrp="1"/>
          </p:cNvSpPr>
          <p:nvPr>
            <p:ph type="pic" idx="3"/>
          </p:nvPr>
        </p:nvSpPr>
        <p:spPr>
          <a:xfrm>
            <a:off x="0" y="4826859"/>
            <a:ext cx="24384001" cy="8889207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1" name="Google Shape;81;p2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2" name="Google Shape;82;p2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3" name="Google Shape;83;p2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4" name="Google Shape;84;p2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5" name="Google Shape;85;p2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6" name="Google Shape;86;p2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7" name="Google Shape;87;p2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Main Slide 01">
  <p:cSld name="19_Main Slide 01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30" name="Google Shape;630;p6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31" name="Google Shape;631;p6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32" name="Google Shape;632;p6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33" name="Google Shape;633;p6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34" name="Google Shape;634;p6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35" name="Google Shape;635;p6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36" name="Google Shape;636;p6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37" name="Google Shape;637;p67"/>
          <p:cNvSpPr>
            <a:spLocks noGrp="1"/>
          </p:cNvSpPr>
          <p:nvPr>
            <p:ph type="pic" idx="2"/>
          </p:nvPr>
        </p:nvSpPr>
        <p:spPr>
          <a:xfrm>
            <a:off x="1270926" y="2033322"/>
            <a:ext cx="10921207" cy="1168281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Main Slide 01">
  <p:cSld name="22_Main Slide 0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40" name="Google Shape;640;p6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41" name="Google Shape;641;p6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42" name="Google Shape;642;p6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43" name="Google Shape;643;p6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44" name="Google Shape;644;p6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45" name="Google Shape;645;p6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46" name="Google Shape;646;p6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47" name="Google Shape;647;p68"/>
          <p:cNvSpPr>
            <a:spLocks noGrp="1"/>
          </p:cNvSpPr>
          <p:nvPr>
            <p:ph type="pic" idx="2"/>
          </p:nvPr>
        </p:nvSpPr>
        <p:spPr>
          <a:xfrm>
            <a:off x="1270926" y="3047999"/>
            <a:ext cx="12700001" cy="762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Main Slide 01">
  <p:cSld name="20_Main Slide 0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50" name="Google Shape;650;p6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51" name="Google Shape;651;p6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52" name="Google Shape;652;p6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53" name="Google Shape;653;p6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54" name="Google Shape;654;p6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55" name="Google Shape;655;p6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56" name="Google Shape;656;p6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57" name="Google Shape;657;p69"/>
          <p:cNvSpPr>
            <a:spLocks noGrp="1"/>
          </p:cNvSpPr>
          <p:nvPr>
            <p:ph type="pic" idx="2"/>
          </p:nvPr>
        </p:nvSpPr>
        <p:spPr>
          <a:xfrm>
            <a:off x="6988968" y="-1"/>
            <a:ext cx="17395032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Main Slide 01">
  <p:cSld name="23_Main Slide 0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60" name="Google Shape;660;p7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61" name="Google Shape;661;p7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62" name="Google Shape;662;p7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63" name="Google Shape;663;p7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64" name="Google Shape;664;p7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65" name="Google Shape;665;p7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66" name="Google Shape;666;p7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67" name="Google Shape;667;p70"/>
          <p:cNvSpPr>
            <a:spLocks noGrp="1"/>
          </p:cNvSpPr>
          <p:nvPr>
            <p:ph type="pic" idx="2"/>
          </p:nvPr>
        </p:nvSpPr>
        <p:spPr>
          <a:xfrm>
            <a:off x="13458031" y="2033321"/>
            <a:ext cx="4762501" cy="964935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8" name="Google Shape;668;p70"/>
          <p:cNvSpPr>
            <a:spLocks noGrp="1"/>
          </p:cNvSpPr>
          <p:nvPr>
            <p:ph type="pic" idx="3"/>
          </p:nvPr>
        </p:nvSpPr>
        <p:spPr>
          <a:xfrm>
            <a:off x="18347531" y="2033189"/>
            <a:ext cx="4762500" cy="476276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9" name="Google Shape;669;p70"/>
          <p:cNvSpPr>
            <a:spLocks noGrp="1"/>
          </p:cNvSpPr>
          <p:nvPr>
            <p:ph type="pic" idx="4"/>
          </p:nvPr>
        </p:nvSpPr>
        <p:spPr>
          <a:xfrm>
            <a:off x="18347531" y="6919779"/>
            <a:ext cx="4762500" cy="4762767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Main Slide 01">
  <p:cSld name="24_Main Slide 01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72" name="Google Shape;672;p7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73" name="Google Shape;673;p7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74" name="Google Shape;674;p7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75" name="Google Shape;675;p7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76" name="Google Shape;676;p7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77" name="Google Shape;677;p7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78" name="Google Shape;678;p7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79" name="Google Shape;679;p71"/>
          <p:cNvSpPr>
            <a:spLocks noGrp="1"/>
          </p:cNvSpPr>
          <p:nvPr>
            <p:ph type="pic" idx="2"/>
          </p:nvPr>
        </p:nvSpPr>
        <p:spPr>
          <a:xfrm>
            <a:off x="1270926" y="6857999"/>
            <a:ext cx="5459148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0" name="Google Shape;680;p71"/>
          <p:cNvSpPr>
            <a:spLocks noGrp="1"/>
          </p:cNvSpPr>
          <p:nvPr>
            <p:ph type="pic" idx="3"/>
          </p:nvPr>
        </p:nvSpPr>
        <p:spPr>
          <a:xfrm>
            <a:off x="6731926" y="2031999"/>
            <a:ext cx="5459149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1" name="Google Shape;681;p71"/>
          <p:cNvSpPr>
            <a:spLocks noGrp="1"/>
          </p:cNvSpPr>
          <p:nvPr>
            <p:ph type="pic" idx="4"/>
          </p:nvPr>
        </p:nvSpPr>
        <p:spPr>
          <a:xfrm>
            <a:off x="12193852" y="6857999"/>
            <a:ext cx="5459148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2" name="Google Shape;682;p71"/>
          <p:cNvSpPr>
            <a:spLocks noGrp="1"/>
          </p:cNvSpPr>
          <p:nvPr>
            <p:ph type="pic" idx="5"/>
          </p:nvPr>
        </p:nvSpPr>
        <p:spPr>
          <a:xfrm>
            <a:off x="17653000" y="2031999"/>
            <a:ext cx="5459148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Main Slide 01">
  <p:cSld name="25_Main Slide 01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685" name="Google Shape;685;p7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686" name="Google Shape;686;p7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687" name="Google Shape;687;p7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88" name="Google Shape;688;p7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689" name="Google Shape;689;p7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690" name="Google Shape;690;p7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691" name="Google Shape;691;p7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92" name="Google Shape;692;p72"/>
          <p:cNvSpPr>
            <a:spLocks noGrp="1"/>
          </p:cNvSpPr>
          <p:nvPr>
            <p:ph type="pic" idx="2"/>
          </p:nvPr>
        </p:nvSpPr>
        <p:spPr>
          <a:xfrm>
            <a:off x="1270926" y="2031999"/>
            <a:ext cx="5461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3" name="Google Shape;693;p72"/>
          <p:cNvSpPr>
            <a:spLocks noGrp="1"/>
          </p:cNvSpPr>
          <p:nvPr>
            <p:ph type="pic" idx="3"/>
          </p:nvPr>
        </p:nvSpPr>
        <p:spPr>
          <a:xfrm>
            <a:off x="6731000" y="2031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4" name="Google Shape;694;p72"/>
          <p:cNvSpPr>
            <a:spLocks noGrp="1"/>
          </p:cNvSpPr>
          <p:nvPr>
            <p:ph type="pic" idx="4"/>
          </p:nvPr>
        </p:nvSpPr>
        <p:spPr>
          <a:xfrm>
            <a:off x="12192000" y="2031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5" name="Google Shape;695;p72"/>
          <p:cNvSpPr>
            <a:spLocks noGrp="1"/>
          </p:cNvSpPr>
          <p:nvPr>
            <p:ph type="pic" idx="5"/>
          </p:nvPr>
        </p:nvSpPr>
        <p:spPr>
          <a:xfrm>
            <a:off x="17649031" y="2031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6" name="Google Shape;696;p72"/>
          <p:cNvSpPr>
            <a:spLocks noGrp="1"/>
          </p:cNvSpPr>
          <p:nvPr>
            <p:ph type="pic" idx="6"/>
          </p:nvPr>
        </p:nvSpPr>
        <p:spPr>
          <a:xfrm>
            <a:off x="1270926" y="6857999"/>
            <a:ext cx="5461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7" name="Google Shape;697;p72"/>
          <p:cNvSpPr>
            <a:spLocks noGrp="1"/>
          </p:cNvSpPr>
          <p:nvPr>
            <p:ph type="pic" idx="7"/>
          </p:nvPr>
        </p:nvSpPr>
        <p:spPr>
          <a:xfrm>
            <a:off x="6731000" y="6857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8" name="Google Shape;698;p72"/>
          <p:cNvSpPr>
            <a:spLocks noGrp="1"/>
          </p:cNvSpPr>
          <p:nvPr>
            <p:ph type="pic" idx="8"/>
          </p:nvPr>
        </p:nvSpPr>
        <p:spPr>
          <a:xfrm>
            <a:off x="12192000" y="6857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9" name="Google Shape;699;p72"/>
          <p:cNvSpPr>
            <a:spLocks noGrp="1"/>
          </p:cNvSpPr>
          <p:nvPr>
            <p:ph type="pic" idx="9"/>
          </p:nvPr>
        </p:nvSpPr>
        <p:spPr>
          <a:xfrm>
            <a:off x="17649031" y="6857999"/>
            <a:ext cx="5461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Main Slide 01">
  <p:cSld name="26_Main Slide 01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7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702" name="Google Shape;702;p7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703" name="Google Shape;703;p7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704" name="Google Shape;704;p7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05" name="Google Shape;705;p7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706" name="Google Shape;706;p7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707" name="Google Shape;707;p7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708" name="Google Shape;708;p7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09" name="Google Shape;709;p73"/>
          <p:cNvSpPr>
            <a:spLocks noGrp="1"/>
          </p:cNvSpPr>
          <p:nvPr>
            <p:ph type="pic" idx="2"/>
          </p:nvPr>
        </p:nvSpPr>
        <p:spPr>
          <a:xfrm>
            <a:off x="9317831" y="2033322"/>
            <a:ext cx="4445001" cy="964935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0" name="Google Shape;710;p73"/>
          <p:cNvSpPr>
            <a:spLocks noGrp="1"/>
          </p:cNvSpPr>
          <p:nvPr>
            <p:ph type="pic" idx="3"/>
          </p:nvPr>
        </p:nvSpPr>
        <p:spPr>
          <a:xfrm>
            <a:off x="13991431" y="2033322"/>
            <a:ext cx="4445001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1" name="Google Shape;711;p73"/>
          <p:cNvSpPr>
            <a:spLocks noGrp="1"/>
          </p:cNvSpPr>
          <p:nvPr>
            <p:ph type="pic" idx="4"/>
          </p:nvPr>
        </p:nvSpPr>
        <p:spPr>
          <a:xfrm>
            <a:off x="18665031" y="2033322"/>
            <a:ext cx="4445000" cy="964935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Main Slide 01">
  <p:cSld name="27_Main Slide 0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7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714" name="Google Shape;714;p7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715" name="Google Shape;715;p7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716" name="Google Shape;716;p7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17" name="Google Shape;717;p7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718" name="Google Shape;718;p7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719" name="Google Shape;719;p7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720" name="Google Shape;720;p7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21" name="Google Shape;721;p74"/>
          <p:cNvSpPr>
            <a:spLocks noGrp="1"/>
          </p:cNvSpPr>
          <p:nvPr>
            <p:ph type="pic" idx="2"/>
          </p:nvPr>
        </p:nvSpPr>
        <p:spPr>
          <a:xfrm>
            <a:off x="14630400" y="3962399"/>
            <a:ext cx="9753600" cy="97536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2" name="Google Shape;722;p74"/>
          <p:cNvSpPr>
            <a:spLocks noGrp="1"/>
          </p:cNvSpPr>
          <p:nvPr>
            <p:ph type="pic" idx="3"/>
          </p:nvPr>
        </p:nvSpPr>
        <p:spPr>
          <a:xfrm>
            <a:off x="-1" y="3962399"/>
            <a:ext cx="4876801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3" name="Google Shape;723;p74"/>
          <p:cNvSpPr>
            <a:spLocks noGrp="1"/>
          </p:cNvSpPr>
          <p:nvPr>
            <p:ph type="pic" idx="4"/>
          </p:nvPr>
        </p:nvSpPr>
        <p:spPr>
          <a:xfrm>
            <a:off x="4876800" y="39623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4" name="Google Shape;724;p74"/>
          <p:cNvSpPr>
            <a:spLocks noGrp="1"/>
          </p:cNvSpPr>
          <p:nvPr>
            <p:ph type="pic" idx="5"/>
          </p:nvPr>
        </p:nvSpPr>
        <p:spPr>
          <a:xfrm>
            <a:off x="9753600" y="39623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5" name="Google Shape;725;p74"/>
          <p:cNvSpPr>
            <a:spLocks noGrp="1"/>
          </p:cNvSpPr>
          <p:nvPr>
            <p:ph type="pic" idx="6"/>
          </p:nvPr>
        </p:nvSpPr>
        <p:spPr>
          <a:xfrm>
            <a:off x="-1" y="8839199"/>
            <a:ext cx="4876801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6" name="Google Shape;726;p74"/>
          <p:cNvSpPr>
            <a:spLocks noGrp="1"/>
          </p:cNvSpPr>
          <p:nvPr>
            <p:ph type="pic" idx="7"/>
          </p:nvPr>
        </p:nvSpPr>
        <p:spPr>
          <a:xfrm>
            <a:off x="4876800" y="88391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7" name="Google Shape;727;p74"/>
          <p:cNvSpPr>
            <a:spLocks noGrp="1"/>
          </p:cNvSpPr>
          <p:nvPr>
            <p:ph type="pic" idx="8"/>
          </p:nvPr>
        </p:nvSpPr>
        <p:spPr>
          <a:xfrm>
            <a:off x="9753600" y="8839199"/>
            <a:ext cx="4876800" cy="4876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Main Slide 01">
  <p:cSld name="28_Main Slide 0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"/>
          <p:cNvSpPr>
            <a:spLocks noGrp="1"/>
          </p:cNvSpPr>
          <p:nvPr>
            <p:ph type="pic" idx="2"/>
          </p:nvPr>
        </p:nvSpPr>
        <p:spPr>
          <a:xfrm>
            <a:off x="1270926" y="1015999"/>
            <a:ext cx="5461001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0" name="Google Shape;730;p75"/>
          <p:cNvSpPr>
            <a:spLocks noGrp="1"/>
          </p:cNvSpPr>
          <p:nvPr>
            <p:ph type="pic" idx="3"/>
          </p:nvPr>
        </p:nvSpPr>
        <p:spPr>
          <a:xfrm>
            <a:off x="6731926" y="1015999"/>
            <a:ext cx="5461001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1" name="Google Shape;731;p75"/>
          <p:cNvSpPr>
            <a:spLocks noGrp="1"/>
          </p:cNvSpPr>
          <p:nvPr>
            <p:ph type="pic" idx="4"/>
          </p:nvPr>
        </p:nvSpPr>
        <p:spPr>
          <a:xfrm>
            <a:off x="12192000" y="1015999"/>
            <a:ext cx="5461000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2" name="Google Shape;732;p75"/>
          <p:cNvSpPr>
            <a:spLocks noGrp="1"/>
          </p:cNvSpPr>
          <p:nvPr>
            <p:ph type="pic" idx="5"/>
          </p:nvPr>
        </p:nvSpPr>
        <p:spPr>
          <a:xfrm>
            <a:off x="17653000" y="1015999"/>
            <a:ext cx="5461000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3" name="Google Shape;733;p75"/>
          <p:cNvSpPr>
            <a:spLocks noGrp="1"/>
          </p:cNvSpPr>
          <p:nvPr>
            <p:ph type="pic" idx="6"/>
          </p:nvPr>
        </p:nvSpPr>
        <p:spPr>
          <a:xfrm>
            <a:off x="1270926" y="6857999"/>
            <a:ext cx="5461001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4" name="Google Shape;734;p75"/>
          <p:cNvSpPr>
            <a:spLocks noGrp="1"/>
          </p:cNvSpPr>
          <p:nvPr>
            <p:ph type="pic" idx="7"/>
          </p:nvPr>
        </p:nvSpPr>
        <p:spPr>
          <a:xfrm>
            <a:off x="6731926" y="6857999"/>
            <a:ext cx="5461001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5" name="Google Shape;735;p75"/>
          <p:cNvSpPr>
            <a:spLocks noGrp="1"/>
          </p:cNvSpPr>
          <p:nvPr>
            <p:ph type="pic" idx="8"/>
          </p:nvPr>
        </p:nvSpPr>
        <p:spPr>
          <a:xfrm>
            <a:off x="17653000" y="6857999"/>
            <a:ext cx="5461000" cy="584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Slide 01 Dark">
  <p:cSld name="4_Main Slide 01 Dark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738" name="Google Shape;738;p7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739" name="Google Shape;739;p7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BAC6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B1BAC6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740" name="Google Shape;740;p7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BAC6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B1BAC6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741" name="Google Shape;741;p7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42" name="Google Shape;742;p7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743" name="Google Shape;743;p7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744" name="Google Shape;744;p7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F7F9FF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45" name="Google Shape;745;p76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4572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46" name="Google Shape;746;p76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4572000" cy="4572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47" name="Google Shape;747;p76"/>
          <p:cNvSpPr>
            <a:spLocks noGrp="1"/>
          </p:cNvSpPr>
          <p:nvPr>
            <p:ph type="pic" idx="4"/>
          </p:nvPr>
        </p:nvSpPr>
        <p:spPr>
          <a:xfrm>
            <a:off x="9144000" y="-1"/>
            <a:ext cx="4572000" cy="4572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48" name="Google Shape;748;p76"/>
          <p:cNvSpPr>
            <a:spLocks noGrp="1"/>
          </p:cNvSpPr>
          <p:nvPr>
            <p:ph type="pic" idx="5"/>
          </p:nvPr>
        </p:nvSpPr>
        <p:spPr>
          <a:xfrm>
            <a:off x="-1" y="4571999"/>
            <a:ext cx="4572001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49" name="Google Shape;749;p76"/>
          <p:cNvSpPr>
            <a:spLocks noGrp="1"/>
          </p:cNvSpPr>
          <p:nvPr>
            <p:ph type="pic" idx="6"/>
          </p:nvPr>
        </p:nvSpPr>
        <p:spPr>
          <a:xfrm>
            <a:off x="4572000" y="4571999"/>
            <a:ext cx="4572000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0" name="Google Shape;750;p76"/>
          <p:cNvSpPr>
            <a:spLocks noGrp="1"/>
          </p:cNvSpPr>
          <p:nvPr>
            <p:ph type="pic" idx="7"/>
          </p:nvPr>
        </p:nvSpPr>
        <p:spPr>
          <a:xfrm>
            <a:off x="9144000" y="4571999"/>
            <a:ext cx="4572000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1" name="Google Shape;751;p76"/>
          <p:cNvSpPr>
            <a:spLocks noGrp="1"/>
          </p:cNvSpPr>
          <p:nvPr>
            <p:ph type="pic" idx="8"/>
          </p:nvPr>
        </p:nvSpPr>
        <p:spPr>
          <a:xfrm>
            <a:off x="-1" y="9143999"/>
            <a:ext cx="4572001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2" name="Google Shape;752;p76"/>
          <p:cNvSpPr>
            <a:spLocks noGrp="1"/>
          </p:cNvSpPr>
          <p:nvPr>
            <p:ph type="pic" idx="9"/>
          </p:nvPr>
        </p:nvSpPr>
        <p:spPr>
          <a:xfrm>
            <a:off x="4572000" y="9143999"/>
            <a:ext cx="4572000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3" name="Google Shape;753;p76"/>
          <p:cNvSpPr>
            <a:spLocks noGrp="1"/>
          </p:cNvSpPr>
          <p:nvPr>
            <p:ph type="pic" idx="13"/>
          </p:nvPr>
        </p:nvSpPr>
        <p:spPr>
          <a:xfrm>
            <a:off x="9144000" y="9143999"/>
            <a:ext cx="4572000" cy="457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ain Slide 02">
  <p:cSld name="5_Main Slide 0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1" name="Google Shape;91;p23"/>
          <p:cNvSpPr>
            <a:spLocks noGrp="1"/>
          </p:cNvSpPr>
          <p:nvPr>
            <p:ph type="pic" idx="2"/>
          </p:nvPr>
        </p:nvSpPr>
        <p:spPr>
          <a:xfrm>
            <a:off x="254000" y="253999"/>
            <a:ext cx="23876000" cy="1320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6477000" y="3683000"/>
            <a:ext cx="11430000" cy="6350000"/>
          </a:xfrm>
          <a:prstGeom prst="rect">
            <a:avLst/>
          </a:prstGeom>
          <a:solidFill>
            <a:srgbClr val="F7F9FF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7F9FF"/>
              </a:buClr>
              <a:buSzPts val="125"/>
              <a:buFont typeface="Helvetica Neue"/>
              <a:buNone/>
              <a:defRPr sz="100" b="0" i="0" u="none" strike="noStrike" cap="none">
                <a:solidFill>
                  <a:srgbClr val="F7F9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3"/>
          </p:nvPr>
        </p:nvSpPr>
        <p:spPr>
          <a:xfrm>
            <a:off x="7865681" y="5346528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4"/>
          </p:nvPr>
        </p:nvSpPr>
        <p:spPr>
          <a:xfrm>
            <a:off x="8720133" y="6625502"/>
            <a:ext cx="694373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5"/>
          </p:nvPr>
        </p:nvSpPr>
        <p:spPr>
          <a:xfrm>
            <a:off x="7865677" y="7629909"/>
            <a:ext cx="8652642" cy="97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Main Slide 01">
  <p:cSld name="30_Main Slide 01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756" name="Google Shape;756;p7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757" name="Google Shape;757;p7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758" name="Google Shape;758;p7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59" name="Google Shape;759;p7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760" name="Google Shape;760;p7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761" name="Google Shape;761;p7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762" name="Google Shape;762;p7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63" name="Google Shape;763;p77"/>
          <p:cNvSpPr>
            <a:spLocks noGrp="1"/>
          </p:cNvSpPr>
          <p:nvPr>
            <p:ph type="pic" idx="2"/>
          </p:nvPr>
        </p:nvSpPr>
        <p:spPr>
          <a:xfrm>
            <a:off x="7870031" y="2028956"/>
            <a:ext cx="15240001" cy="9658086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Main Slide 01">
  <p:cSld name="31_Main Slide 0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766" name="Google Shape;766;p7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767" name="Google Shape;767;p7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768" name="Google Shape;768;p7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69" name="Google Shape;769;p7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770" name="Google Shape;770;p7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771" name="Google Shape;771;p7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772" name="Google Shape;772;p7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73" name="Google Shape;773;p78"/>
          <p:cNvSpPr>
            <a:spLocks noGrp="1"/>
          </p:cNvSpPr>
          <p:nvPr>
            <p:ph type="pic" idx="2"/>
          </p:nvPr>
        </p:nvSpPr>
        <p:spPr>
          <a:xfrm>
            <a:off x="8632032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4" name="Google Shape;774;p78"/>
          <p:cNvSpPr>
            <a:spLocks noGrp="1"/>
          </p:cNvSpPr>
          <p:nvPr>
            <p:ph type="pic" idx="3"/>
          </p:nvPr>
        </p:nvSpPr>
        <p:spPr>
          <a:xfrm>
            <a:off x="13458033" y="2033322"/>
            <a:ext cx="4826001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5" name="Google Shape;775;p78"/>
          <p:cNvSpPr>
            <a:spLocks noGrp="1"/>
          </p:cNvSpPr>
          <p:nvPr>
            <p:ph type="pic" idx="4"/>
          </p:nvPr>
        </p:nvSpPr>
        <p:spPr>
          <a:xfrm>
            <a:off x="18284031" y="2033322"/>
            <a:ext cx="4826000" cy="4826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6" name="Google Shape;776;p78"/>
          <p:cNvSpPr>
            <a:spLocks noGrp="1"/>
          </p:cNvSpPr>
          <p:nvPr>
            <p:ph type="pic" idx="5"/>
          </p:nvPr>
        </p:nvSpPr>
        <p:spPr>
          <a:xfrm>
            <a:off x="8632032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7" name="Google Shape;777;p78"/>
          <p:cNvSpPr>
            <a:spLocks noGrp="1"/>
          </p:cNvSpPr>
          <p:nvPr>
            <p:ph type="pic" idx="6"/>
          </p:nvPr>
        </p:nvSpPr>
        <p:spPr>
          <a:xfrm>
            <a:off x="13458031" y="6857999"/>
            <a:ext cx="4826001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8" name="Google Shape;778;p78"/>
          <p:cNvSpPr>
            <a:spLocks noGrp="1"/>
          </p:cNvSpPr>
          <p:nvPr>
            <p:ph type="pic" idx="7"/>
          </p:nvPr>
        </p:nvSpPr>
        <p:spPr>
          <a:xfrm>
            <a:off x="18284031" y="6857999"/>
            <a:ext cx="4826000" cy="482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Main Slide 01">
  <p:cSld name="32_Main Slide 01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7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781" name="Google Shape;781;p7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782" name="Google Shape;782;p7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783" name="Google Shape;783;p7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84" name="Google Shape;784;p7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785" name="Google Shape;785;p7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786" name="Google Shape;786;p7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787" name="Google Shape;787;p7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88" name="Google Shape;788;p79"/>
          <p:cNvSpPr>
            <a:spLocks noGrp="1"/>
          </p:cNvSpPr>
          <p:nvPr>
            <p:ph type="pic" idx="2"/>
          </p:nvPr>
        </p:nvSpPr>
        <p:spPr>
          <a:xfrm>
            <a:off x="0" y="0"/>
            <a:ext cx="17780000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Main Slide 01">
  <p:cSld name="33_Main Slide 01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8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791" name="Google Shape;791;p8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792" name="Google Shape;792;p8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793" name="Google Shape;793;p8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94" name="Google Shape;794;p8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795" name="Google Shape;795;p8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796" name="Google Shape;796;p8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797" name="Google Shape;797;p8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98" name="Google Shape;798;p80"/>
          <p:cNvSpPr>
            <a:spLocks noGrp="1"/>
          </p:cNvSpPr>
          <p:nvPr>
            <p:ph type="pic" idx="2"/>
          </p:nvPr>
        </p:nvSpPr>
        <p:spPr>
          <a:xfrm>
            <a:off x="1270926" y="4825999"/>
            <a:ext cx="5207001" cy="4064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99" name="Google Shape;799;p80"/>
          <p:cNvSpPr>
            <a:spLocks noGrp="1"/>
          </p:cNvSpPr>
          <p:nvPr>
            <p:ph type="pic" idx="3"/>
          </p:nvPr>
        </p:nvSpPr>
        <p:spPr>
          <a:xfrm>
            <a:off x="6814960" y="4825999"/>
            <a:ext cx="5207001" cy="4064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00" name="Google Shape;800;p80"/>
          <p:cNvSpPr>
            <a:spLocks noGrp="1"/>
          </p:cNvSpPr>
          <p:nvPr>
            <p:ph type="pic" idx="4"/>
          </p:nvPr>
        </p:nvSpPr>
        <p:spPr>
          <a:xfrm>
            <a:off x="17903031" y="4825999"/>
            <a:ext cx="5207000" cy="4064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Main Slide 01">
  <p:cSld name="38_Main Slide 01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03" name="Google Shape;803;p8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04" name="Google Shape;804;p8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05" name="Google Shape;805;p8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06" name="Google Shape;806;p8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07" name="Google Shape;807;p8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08" name="Google Shape;808;p8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09" name="Google Shape;809;p8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10" name="Google Shape;810;p81"/>
          <p:cNvSpPr>
            <a:spLocks noGrp="1"/>
          </p:cNvSpPr>
          <p:nvPr>
            <p:ph type="pic" idx="2"/>
          </p:nvPr>
        </p:nvSpPr>
        <p:spPr>
          <a:xfrm>
            <a:off x="1270926" y="2031999"/>
            <a:ext cx="5100320" cy="9652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11" name="Google Shape;811;p81"/>
          <p:cNvSpPr>
            <a:spLocks noGrp="1"/>
          </p:cNvSpPr>
          <p:nvPr>
            <p:ph type="pic" idx="3"/>
          </p:nvPr>
        </p:nvSpPr>
        <p:spPr>
          <a:xfrm>
            <a:off x="11471565" y="2030544"/>
            <a:ext cx="5100321" cy="9652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12" name="Google Shape;812;p81"/>
          <p:cNvSpPr>
            <a:spLocks noGrp="1"/>
          </p:cNvSpPr>
          <p:nvPr>
            <p:ph type="pic" idx="4"/>
          </p:nvPr>
        </p:nvSpPr>
        <p:spPr>
          <a:xfrm>
            <a:off x="6371245" y="2033322"/>
            <a:ext cx="5100321" cy="9652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Main Slide 01">
  <p:cSld name="34_Main Slide 01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8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15" name="Google Shape;815;p8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16" name="Google Shape;816;p8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17" name="Google Shape;817;p8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18" name="Google Shape;818;p8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19" name="Google Shape;819;p8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20" name="Google Shape;820;p8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21" name="Google Shape;821;p8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22" name="Google Shape;822;p82"/>
          <p:cNvSpPr>
            <a:spLocks noGrp="1"/>
          </p:cNvSpPr>
          <p:nvPr>
            <p:ph type="pic" idx="2"/>
          </p:nvPr>
        </p:nvSpPr>
        <p:spPr>
          <a:xfrm>
            <a:off x="1281086" y="2033322"/>
            <a:ext cx="21843997" cy="7620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Main Slide 01">
  <p:cSld name="35_Main Slide 01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8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25" name="Google Shape;825;p8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26" name="Google Shape;826;p8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27" name="Google Shape;827;p8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28" name="Google Shape;828;p8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29" name="Google Shape;829;p8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30" name="Google Shape;830;p8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31" name="Google Shape;831;p8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32" name="Google Shape;832;p83"/>
          <p:cNvSpPr>
            <a:spLocks noGrp="1"/>
          </p:cNvSpPr>
          <p:nvPr>
            <p:ph type="pic" idx="2"/>
          </p:nvPr>
        </p:nvSpPr>
        <p:spPr>
          <a:xfrm>
            <a:off x="17652536" y="-1"/>
            <a:ext cx="6731398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Main Slide 01">
  <p:cSld name="37_Main Slide 01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8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35" name="Google Shape;835;p8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36" name="Google Shape;836;p8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37" name="Google Shape;837;p8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38" name="Google Shape;838;p8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39" name="Google Shape;839;p8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40" name="Google Shape;840;p8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41" name="Google Shape;841;p8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42" name="Google Shape;842;p84"/>
          <p:cNvSpPr>
            <a:spLocks noGrp="1"/>
          </p:cNvSpPr>
          <p:nvPr>
            <p:ph type="pic" idx="2"/>
          </p:nvPr>
        </p:nvSpPr>
        <p:spPr>
          <a:xfrm>
            <a:off x="7619999" y="3810000"/>
            <a:ext cx="3048001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3" name="Google Shape;843;p84"/>
          <p:cNvSpPr>
            <a:spLocks noGrp="1"/>
          </p:cNvSpPr>
          <p:nvPr>
            <p:ph type="pic" idx="3"/>
          </p:nvPr>
        </p:nvSpPr>
        <p:spPr>
          <a:xfrm>
            <a:off x="10667999" y="3810000"/>
            <a:ext cx="3048000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4" name="Google Shape;844;p84"/>
          <p:cNvSpPr>
            <a:spLocks noGrp="1"/>
          </p:cNvSpPr>
          <p:nvPr>
            <p:ph type="pic" idx="4"/>
          </p:nvPr>
        </p:nvSpPr>
        <p:spPr>
          <a:xfrm>
            <a:off x="13715998" y="3810000"/>
            <a:ext cx="3048000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5" name="Google Shape;845;p84"/>
          <p:cNvSpPr>
            <a:spLocks noGrp="1"/>
          </p:cNvSpPr>
          <p:nvPr>
            <p:ph type="pic" idx="5"/>
          </p:nvPr>
        </p:nvSpPr>
        <p:spPr>
          <a:xfrm>
            <a:off x="7619999" y="6858000"/>
            <a:ext cx="3048001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6" name="Google Shape;846;p84"/>
          <p:cNvSpPr>
            <a:spLocks noGrp="1"/>
          </p:cNvSpPr>
          <p:nvPr>
            <p:ph type="pic" idx="6"/>
          </p:nvPr>
        </p:nvSpPr>
        <p:spPr>
          <a:xfrm>
            <a:off x="10667999" y="6858000"/>
            <a:ext cx="3048000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7" name="Google Shape;847;p84"/>
          <p:cNvSpPr>
            <a:spLocks noGrp="1"/>
          </p:cNvSpPr>
          <p:nvPr>
            <p:ph type="pic" idx="7"/>
          </p:nvPr>
        </p:nvSpPr>
        <p:spPr>
          <a:xfrm>
            <a:off x="13715998" y="6858000"/>
            <a:ext cx="3048000" cy="304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Main Slide 01">
  <p:cSld name="36_Main Slide 01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8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50" name="Google Shape;850;p8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51" name="Google Shape;851;p8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52" name="Google Shape;852;p8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53" name="Google Shape;853;p8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54" name="Google Shape;854;p8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55" name="Google Shape;855;p8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56" name="Google Shape;856;p8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57" name="Google Shape;857;p85"/>
          <p:cNvSpPr>
            <a:spLocks noGrp="1"/>
          </p:cNvSpPr>
          <p:nvPr>
            <p:ph type="pic" idx="2"/>
          </p:nvPr>
        </p:nvSpPr>
        <p:spPr>
          <a:xfrm>
            <a:off x="1270928" y="2033322"/>
            <a:ext cx="4368801" cy="43688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58" name="Google Shape;858;p85"/>
          <p:cNvSpPr>
            <a:spLocks noGrp="1"/>
          </p:cNvSpPr>
          <p:nvPr>
            <p:ph type="pic" idx="3"/>
          </p:nvPr>
        </p:nvSpPr>
        <p:spPr>
          <a:xfrm>
            <a:off x="5639727" y="2033322"/>
            <a:ext cx="4368801" cy="43688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59" name="Google Shape;859;p85"/>
          <p:cNvSpPr>
            <a:spLocks noGrp="1"/>
          </p:cNvSpPr>
          <p:nvPr>
            <p:ph type="pic" idx="4"/>
          </p:nvPr>
        </p:nvSpPr>
        <p:spPr>
          <a:xfrm>
            <a:off x="10008528" y="2033322"/>
            <a:ext cx="4368801" cy="43688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60" name="Google Shape;860;p85"/>
          <p:cNvSpPr>
            <a:spLocks noGrp="1"/>
          </p:cNvSpPr>
          <p:nvPr>
            <p:ph type="pic" idx="5"/>
          </p:nvPr>
        </p:nvSpPr>
        <p:spPr>
          <a:xfrm>
            <a:off x="14377327" y="2033322"/>
            <a:ext cx="4368801" cy="43688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61" name="Google Shape;861;p85"/>
          <p:cNvSpPr>
            <a:spLocks noGrp="1"/>
          </p:cNvSpPr>
          <p:nvPr>
            <p:ph type="pic" idx="6"/>
          </p:nvPr>
        </p:nvSpPr>
        <p:spPr>
          <a:xfrm>
            <a:off x="18746123" y="2033322"/>
            <a:ext cx="4368802" cy="43688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Main Slide 01">
  <p:cSld name="52_Main Slide 01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8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64" name="Google Shape;864;p8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65" name="Google Shape;865;p8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66" name="Google Shape;866;p8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67" name="Google Shape;867;p8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68" name="Google Shape;868;p8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69" name="Google Shape;869;p8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70" name="Google Shape;870;p8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71" name="Google Shape;871;p86"/>
          <p:cNvSpPr>
            <a:spLocks noGrp="1"/>
          </p:cNvSpPr>
          <p:nvPr>
            <p:ph type="pic" idx="2"/>
          </p:nvPr>
        </p:nvSpPr>
        <p:spPr>
          <a:xfrm>
            <a:off x="1270926" y="2031602"/>
            <a:ext cx="5080000" cy="965279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72" name="Google Shape;872;p86"/>
          <p:cNvSpPr>
            <a:spLocks noGrp="1"/>
          </p:cNvSpPr>
          <p:nvPr>
            <p:ph type="pic" idx="3"/>
          </p:nvPr>
        </p:nvSpPr>
        <p:spPr>
          <a:xfrm>
            <a:off x="6350926" y="2031602"/>
            <a:ext cx="5080000" cy="965279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73" name="Google Shape;873;p86"/>
          <p:cNvSpPr>
            <a:spLocks noGrp="1"/>
          </p:cNvSpPr>
          <p:nvPr>
            <p:ph type="pic" idx="4"/>
          </p:nvPr>
        </p:nvSpPr>
        <p:spPr>
          <a:xfrm>
            <a:off x="11430926" y="2031602"/>
            <a:ext cx="5080000" cy="965279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ain Slide 02">
  <p:cSld name="7_Main Slide 0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8" name="Google Shape;98;p2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9" name="Google Shape;99;p2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0" name="Google Shape;100;p2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1" name="Google Shape;101;p2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2" name="Google Shape;102;p2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3" name="Google Shape;103;p2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7865680" y="7631753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2"/>
          </p:nvPr>
        </p:nvSpPr>
        <p:spPr>
          <a:xfrm>
            <a:off x="8720134" y="8911330"/>
            <a:ext cx="694373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3"/>
          </p:nvPr>
        </p:nvSpPr>
        <p:spPr>
          <a:xfrm>
            <a:off x="6992772" y="10516510"/>
            <a:ext cx="10398456" cy="11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8" name="Google Shape;108;p24"/>
          <p:cNvSpPr>
            <a:spLocks noGrp="1"/>
          </p:cNvSpPr>
          <p:nvPr>
            <p:ph type="pic" idx="4"/>
          </p:nvPr>
        </p:nvSpPr>
        <p:spPr>
          <a:xfrm>
            <a:off x="-1" y="0"/>
            <a:ext cx="24384001" cy="6350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Main Slide 01">
  <p:cSld name="39_Main Slide 0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8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76" name="Google Shape;876;p8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77" name="Google Shape;877;p8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78" name="Google Shape;878;p8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79" name="Google Shape;879;p8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80" name="Google Shape;880;p8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81" name="Google Shape;881;p8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82" name="Google Shape;882;p8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83" name="Google Shape;883;p87"/>
          <p:cNvSpPr>
            <a:spLocks noGrp="1"/>
          </p:cNvSpPr>
          <p:nvPr>
            <p:ph type="pic" idx="2"/>
          </p:nvPr>
        </p:nvSpPr>
        <p:spPr>
          <a:xfrm>
            <a:off x="1270926" y="4673599"/>
            <a:ext cx="4368801" cy="4368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4" name="Google Shape;884;p87"/>
          <p:cNvSpPr>
            <a:spLocks noGrp="1"/>
          </p:cNvSpPr>
          <p:nvPr>
            <p:ph type="pic" idx="3"/>
          </p:nvPr>
        </p:nvSpPr>
        <p:spPr>
          <a:xfrm>
            <a:off x="5639725" y="4673599"/>
            <a:ext cx="4368801" cy="4368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5" name="Google Shape;885;p87"/>
          <p:cNvSpPr>
            <a:spLocks noGrp="1"/>
          </p:cNvSpPr>
          <p:nvPr>
            <p:ph type="pic" idx="4"/>
          </p:nvPr>
        </p:nvSpPr>
        <p:spPr>
          <a:xfrm>
            <a:off x="10008526" y="4673599"/>
            <a:ext cx="4368801" cy="4368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6" name="Google Shape;886;p87"/>
          <p:cNvSpPr>
            <a:spLocks noGrp="1"/>
          </p:cNvSpPr>
          <p:nvPr>
            <p:ph type="pic" idx="5"/>
          </p:nvPr>
        </p:nvSpPr>
        <p:spPr>
          <a:xfrm>
            <a:off x="14377325" y="4673599"/>
            <a:ext cx="4368801" cy="4368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7" name="Google Shape;887;p87"/>
          <p:cNvSpPr>
            <a:spLocks noGrp="1"/>
          </p:cNvSpPr>
          <p:nvPr>
            <p:ph type="pic" idx="6"/>
          </p:nvPr>
        </p:nvSpPr>
        <p:spPr>
          <a:xfrm>
            <a:off x="18746123" y="4673599"/>
            <a:ext cx="4368802" cy="43688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Main Slide 01">
  <p:cSld name="40_Main Slide 01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8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890" name="Google Shape;890;p8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891" name="Google Shape;891;p8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892" name="Google Shape;892;p8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93" name="Google Shape;893;p8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894" name="Google Shape;894;p8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895" name="Google Shape;895;p8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896" name="Google Shape;896;p8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97" name="Google Shape;897;p88"/>
          <p:cNvSpPr>
            <a:spLocks noGrp="1"/>
          </p:cNvSpPr>
          <p:nvPr>
            <p:ph type="pic" idx="2"/>
          </p:nvPr>
        </p:nvSpPr>
        <p:spPr>
          <a:xfrm>
            <a:off x="8986754" y="4262354"/>
            <a:ext cx="3205164" cy="320516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98" name="Google Shape;898;p88"/>
          <p:cNvSpPr>
            <a:spLocks noGrp="1"/>
          </p:cNvSpPr>
          <p:nvPr>
            <p:ph type="pic" idx="3"/>
          </p:nvPr>
        </p:nvSpPr>
        <p:spPr>
          <a:xfrm>
            <a:off x="12192000" y="4262354"/>
            <a:ext cx="3205164" cy="3205164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99" name="Google Shape;899;p88"/>
          <p:cNvSpPr>
            <a:spLocks noGrp="1"/>
          </p:cNvSpPr>
          <p:nvPr>
            <p:ph type="pic" idx="4"/>
          </p:nvPr>
        </p:nvSpPr>
        <p:spPr>
          <a:xfrm>
            <a:off x="8986795" y="7467600"/>
            <a:ext cx="3205164" cy="320516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00" name="Google Shape;900;p88"/>
          <p:cNvSpPr>
            <a:spLocks noGrp="1"/>
          </p:cNvSpPr>
          <p:nvPr>
            <p:ph type="pic" idx="5"/>
          </p:nvPr>
        </p:nvSpPr>
        <p:spPr>
          <a:xfrm>
            <a:off x="12192041" y="7467600"/>
            <a:ext cx="3205164" cy="3205163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Main Slide 01">
  <p:cSld name="41_Main Slide 0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8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03" name="Google Shape;903;p8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04" name="Google Shape;904;p8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05" name="Google Shape;905;p8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06" name="Google Shape;906;p8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07" name="Google Shape;907;p8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08" name="Google Shape;908;p8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09" name="Google Shape;909;p8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10" name="Google Shape;910;p89"/>
          <p:cNvSpPr>
            <a:spLocks noGrp="1"/>
          </p:cNvSpPr>
          <p:nvPr>
            <p:ph type="pic" idx="2"/>
          </p:nvPr>
        </p:nvSpPr>
        <p:spPr>
          <a:xfrm>
            <a:off x="0" y="-1"/>
            <a:ext cx="6858001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1" name="Google Shape;911;p89"/>
          <p:cNvSpPr>
            <a:spLocks noGrp="1"/>
          </p:cNvSpPr>
          <p:nvPr>
            <p:ph type="pic" idx="3"/>
          </p:nvPr>
        </p:nvSpPr>
        <p:spPr>
          <a:xfrm>
            <a:off x="-1" y="6857999"/>
            <a:ext cx="6858001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2" name="Google Shape;912;p89"/>
          <p:cNvSpPr>
            <a:spLocks noGrp="1"/>
          </p:cNvSpPr>
          <p:nvPr>
            <p:ph type="pic" idx="4"/>
          </p:nvPr>
        </p:nvSpPr>
        <p:spPr>
          <a:xfrm>
            <a:off x="6858000" y="-1"/>
            <a:ext cx="6858000" cy="6858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3" name="Google Shape;913;p89"/>
          <p:cNvSpPr>
            <a:spLocks noGrp="1"/>
          </p:cNvSpPr>
          <p:nvPr>
            <p:ph type="pic" idx="5"/>
          </p:nvPr>
        </p:nvSpPr>
        <p:spPr>
          <a:xfrm>
            <a:off x="6858000" y="6857999"/>
            <a:ext cx="6858000" cy="6858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Main Slide 01">
  <p:cSld name="42_Main Slide 01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16" name="Google Shape;916;p9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17" name="Google Shape;917;p9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18" name="Google Shape;918;p9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19" name="Google Shape;919;p9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20" name="Google Shape;920;p9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21" name="Google Shape;921;p9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22" name="Google Shape;922;p9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23" name="Google Shape;923;p90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13716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Main Slide 01">
  <p:cSld name="43_Main Slide 0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9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26" name="Google Shape;926;p9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27" name="Google Shape;927;p9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28" name="Google Shape;928;p9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29" name="Google Shape;929;p9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30" name="Google Shape;930;p9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31" name="Google Shape;931;p9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32" name="Google Shape;932;p9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33" name="Google Shape;933;p91"/>
          <p:cNvSpPr>
            <a:spLocks noGrp="1"/>
          </p:cNvSpPr>
          <p:nvPr>
            <p:ph type="pic" idx="2"/>
          </p:nvPr>
        </p:nvSpPr>
        <p:spPr>
          <a:xfrm>
            <a:off x="3478919" y="3683395"/>
            <a:ext cx="6350001" cy="6349558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Main Slide 01">
  <p:cSld name="44_Main Slide 01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9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36" name="Google Shape;936;p9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37" name="Google Shape;937;p9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38" name="Google Shape;938;p9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39" name="Google Shape;939;p9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40" name="Google Shape;940;p9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41" name="Google Shape;941;p9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42" name="Google Shape;942;p9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43" name="Google Shape;943;p92"/>
          <p:cNvSpPr>
            <a:spLocks noGrp="1"/>
          </p:cNvSpPr>
          <p:nvPr>
            <p:ph type="pic" idx="2"/>
          </p:nvPr>
        </p:nvSpPr>
        <p:spPr>
          <a:xfrm>
            <a:off x="57149" y="2004747"/>
            <a:ext cx="12192000" cy="964935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Main Slide 01">
  <p:cSld name="45_Main Slide 01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9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46" name="Google Shape;946;p9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47" name="Google Shape;947;p9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48" name="Google Shape;948;p9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49" name="Google Shape;949;p9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50" name="Google Shape;950;p9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51" name="Google Shape;951;p9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52" name="Google Shape;952;p9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53" name="Google Shape;953;p93"/>
          <p:cNvSpPr>
            <a:spLocks noGrp="1"/>
          </p:cNvSpPr>
          <p:nvPr>
            <p:ph type="pic" idx="2"/>
          </p:nvPr>
        </p:nvSpPr>
        <p:spPr>
          <a:xfrm>
            <a:off x="1270926" y="2033322"/>
            <a:ext cx="5080001" cy="63500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Main Slide 01">
  <p:cSld name="48_Main Slide 01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9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56" name="Google Shape;956;p9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57" name="Google Shape;957;p9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58" name="Google Shape;958;p9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59" name="Google Shape;959;p9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60" name="Google Shape;960;p9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61" name="Google Shape;961;p9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62" name="Google Shape;962;p9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63" name="Google Shape;963;p94"/>
          <p:cNvSpPr>
            <a:spLocks noGrp="1"/>
          </p:cNvSpPr>
          <p:nvPr>
            <p:ph type="pic" idx="2"/>
          </p:nvPr>
        </p:nvSpPr>
        <p:spPr>
          <a:xfrm>
            <a:off x="-2778" y="-1"/>
            <a:ext cx="4078792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64" name="Google Shape;964;p94"/>
          <p:cNvSpPr>
            <a:spLocks noGrp="1"/>
          </p:cNvSpPr>
          <p:nvPr>
            <p:ph type="pic" idx="3"/>
          </p:nvPr>
        </p:nvSpPr>
        <p:spPr>
          <a:xfrm>
            <a:off x="12192000" y="-2"/>
            <a:ext cx="12192000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65" name="Google Shape;965;p94"/>
          <p:cNvSpPr>
            <a:spLocks noGrp="1"/>
          </p:cNvSpPr>
          <p:nvPr>
            <p:ph type="pic" idx="4"/>
          </p:nvPr>
        </p:nvSpPr>
        <p:spPr>
          <a:xfrm>
            <a:off x="6985185" y="2560756"/>
            <a:ext cx="2286001" cy="228584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Main Slide 01">
  <p:cSld name="56_Main Slide 01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9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68" name="Google Shape;968;p9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69" name="Google Shape;969;p9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70" name="Google Shape;970;p9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71" name="Google Shape;971;p9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72" name="Google Shape;972;p9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73" name="Google Shape;973;p9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74" name="Google Shape;974;p9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75" name="Google Shape;975;p95"/>
          <p:cNvSpPr>
            <a:spLocks noGrp="1"/>
          </p:cNvSpPr>
          <p:nvPr>
            <p:ph type="pic" idx="2"/>
          </p:nvPr>
        </p:nvSpPr>
        <p:spPr>
          <a:xfrm>
            <a:off x="-2778" y="-1"/>
            <a:ext cx="4078792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76" name="Google Shape;976;p95"/>
          <p:cNvSpPr txBox="1">
            <a:spLocks noGrp="1"/>
          </p:cNvSpPr>
          <p:nvPr>
            <p:ph type="body" idx="1"/>
          </p:nvPr>
        </p:nvSpPr>
        <p:spPr>
          <a:xfrm>
            <a:off x="-2778" y="0"/>
            <a:ext cx="4078792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77" name="Google Shape;977;p95"/>
          <p:cNvSpPr>
            <a:spLocks noGrp="1"/>
          </p:cNvSpPr>
          <p:nvPr>
            <p:ph type="pic" idx="3"/>
          </p:nvPr>
        </p:nvSpPr>
        <p:spPr>
          <a:xfrm>
            <a:off x="12192000" y="-2"/>
            <a:ext cx="12192000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78" name="Google Shape;978;p95"/>
          <p:cNvSpPr txBox="1">
            <a:spLocks noGrp="1"/>
          </p:cNvSpPr>
          <p:nvPr>
            <p:ph type="body" idx="4"/>
          </p:nvPr>
        </p:nvSpPr>
        <p:spPr>
          <a:xfrm>
            <a:off x="12192000" y="-1"/>
            <a:ext cx="12192000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79" name="Google Shape;979;p95"/>
          <p:cNvSpPr>
            <a:spLocks noGrp="1"/>
          </p:cNvSpPr>
          <p:nvPr>
            <p:ph type="pic" idx="5"/>
          </p:nvPr>
        </p:nvSpPr>
        <p:spPr>
          <a:xfrm>
            <a:off x="6985185" y="2560756"/>
            <a:ext cx="2286001" cy="228584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Main Slide 01">
  <p:cSld name="55_Main Slide 01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9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82" name="Google Shape;982;p9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83" name="Google Shape;983;p9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84" name="Google Shape;984;p9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85" name="Google Shape;985;p9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86" name="Google Shape;986;p9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87" name="Google Shape;987;p9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88" name="Google Shape;988;p9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89" name="Google Shape;989;p96"/>
          <p:cNvSpPr>
            <a:spLocks noGrp="1"/>
          </p:cNvSpPr>
          <p:nvPr>
            <p:ph type="pic" idx="2"/>
          </p:nvPr>
        </p:nvSpPr>
        <p:spPr>
          <a:xfrm>
            <a:off x="926" y="2033321"/>
            <a:ext cx="24383074" cy="6350002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90" name="Google Shape;990;p96"/>
          <p:cNvSpPr txBox="1">
            <a:spLocks noGrp="1"/>
          </p:cNvSpPr>
          <p:nvPr>
            <p:ph type="body" idx="1"/>
          </p:nvPr>
        </p:nvSpPr>
        <p:spPr>
          <a:xfrm>
            <a:off x="926" y="2033322"/>
            <a:ext cx="24383074" cy="6350002"/>
          </a:xfrm>
          <a:prstGeom prst="rect">
            <a:avLst/>
          </a:prstGeom>
          <a:solidFill>
            <a:srgbClr val="1F2125">
              <a:alpha val="89803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Main Slide 02">
  <p:cSld name="6_Main Slide 0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1" name="Google Shape;111;p2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2" name="Google Shape;112;p2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3" name="Google Shape;113;p2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" name="Google Shape;114;p2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5" name="Google Shape;115;p2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6" name="Google Shape;116;p2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8" name="Google Shape;118;p25"/>
          <p:cNvSpPr>
            <a:spLocks noGrp="1"/>
          </p:cNvSpPr>
          <p:nvPr>
            <p:ph type="pic" idx="2"/>
          </p:nvPr>
        </p:nvSpPr>
        <p:spPr>
          <a:xfrm>
            <a:off x="-1" y="2033322"/>
            <a:ext cx="24384001" cy="482481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Main Slide 01">
  <p:cSld name="49_Main Slide 01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9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993" name="Google Shape;993;p9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994" name="Google Shape;994;p9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995" name="Google Shape;995;p9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96" name="Google Shape;996;p9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997" name="Google Shape;997;p9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998" name="Google Shape;998;p9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999" name="Google Shape;999;p9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00" name="Google Shape;1000;p97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Main Slide 01">
  <p:cSld name="54_Main Slide 01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9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03" name="Google Shape;1003;p9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04" name="Google Shape;1004;p9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05" name="Google Shape;1005;p9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06" name="Google Shape;1006;p9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07" name="Google Shape;1007;p9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08" name="Google Shape;1008;p9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09" name="Google Shape;1009;p9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10" name="Google Shape;1010;p98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11" name="Google Shape;1011;p9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12" name="Google Shape;1012;p98"/>
          <p:cNvSpPr txBox="1">
            <a:spLocks noGrp="1"/>
          </p:cNvSpPr>
          <p:nvPr>
            <p:ph type="body" idx="3"/>
          </p:nvPr>
        </p:nvSpPr>
        <p:spPr>
          <a:xfrm>
            <a:off x="6253188" y="3884859"/>
            <a:ext cx="11876698" cy="372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13" name="Google Shape;1013;p98"/>
          <p:cNvSpPr txBox="1">
            <a:spLocks noGrp="1"/>
          </p:cNvSpPr>
          <p:nvPr>
            <p:ph type="body" idx="4"/>
          </p:nvPr>
        </p:nvSpPr>
        <p:spPr>
          <a:xfrm>
            <a:off x="6991846" y="8673988"/>
            <a:ext cx="10399382" cy="116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F7F9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Main Slide 01">
  <p:cSld name="58_Main Slide 01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9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16" name="Google Shape;1016;p9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17" name="Google Shape;1017;p9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18" name="Google Shape;1018;p9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19" name="Google Shape;1019;p9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20" name="Google Shape;1020;p9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21" name="Google Shape;1021;p9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22" name="Google Shape;1022;p9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23" name="Google Shape;1023;p99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Main Slide 01">
  <p:cSld name="59_Main Slide 01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0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26" name="Google Shape;1026;p10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27" name="Google Shape;1027;p10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28" name="Google Shape;1028;p10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29" name="Google Shape;1029;p10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30" name="Google Shape;1030;p10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31" name="Google Shape;1031;p10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32" name="Google Shape;1032;p10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33" name="Google Shape;1033;p100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34" name="Google Shape;1034;p10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Main Slide 01">
  <p:cSld name="60_Main Slide 01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0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37" name="Google Shape;1037;p10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38" name="Google Shape;1038;p10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39" name="Google Shape;1039;p10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40" name="Google Shape;1040;p10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41" name="Google Shape;1041;p10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42" name="Google Shape;1042;p10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43" name="Google Shape;1043;p10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44" name="Google Shape;1044;p101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Main Slide 01">
  <p:cSld name="61_Main Slide 01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0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47" name="Google Shape;1047;p10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48" name="Google Shape;1048;p10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49" name="Google Shape;1049;p10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50" name="Google Shape;1050;p10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51" name="Google Shape;1051;p10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52" name="Google Shape;1052;p10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53" name="Google Shape;1053;p10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54" name="Google Shape;1054;p102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55" name="Google Shape;1055;p10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Main Slide 01">
  <p:cSld name="62_Main Slide 01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0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58" name="Google Shape;1058;p10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59" name="Google Shape;1059;p10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60" name="Google Shape;1060;p10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61" name="Google Shape;1061;p10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62" name="Google Shape;1062;p10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63" name="Google Shape;1063;p10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64" name="Google Shape;1064;p10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65" name="Google Shape;1065;p103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Main Slide 01">
  <p:cSld name="63_Main Slide 01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0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68" name="Google Shape;1068;p10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69" name="Google Shape;1069;p10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70" name="Google Shape;1070;p10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71" name="Google Shape;1071;p10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72" name="Google Shape;1072;p10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73" name="Google Shape;1073;p10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74" name="Google Shape;1074;p10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75" name="Google Shape;1075;p104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76" name="Google Shape;1076;p10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Main Slide 01">
  <p:cSld name="64_Main Slide 0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0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79" name="Google Shape;1079;p10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80" name="Google Shape;1080;p10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81" name="Google Shape;1081;p10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82" name="Google Shape;1082;p10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83" name="Google Shape;1083;p10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84" name="Google Shape;1084;p10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85" name="Google Shape;1085;p10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86" name="Google Shape;1086;p105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Main Slide 01">
  <p:cSld name="65_Main Slide 0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0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089" name="Google Shape;1089;p10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090" name="Google Shape;1090;p10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091" name="Google Shape;1091;p10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92" name="Google Shape;1092;p10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093" name="Google Shape;1093;p10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094" name="Google Shape;1094;p10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095" name="Google Shape;1095;p10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96" name="Google Shape;1096;p106"/>
          <p:cNvSpPr>
            <a:spLocks noGrp="1"/>
          </p:cNvSpPr>
          <p:nvPr>
            <p:ph type="pic" idx="2"/>
          </p:nvPr>
        </p:nvSpPr>
        <p:spPr>
          <a:xfrm>
            <a:off x="0" y="-1"/>
            <a:ext cx="24383074" cy="13716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97" name="Google Shape;1097;p10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4383074" cy="13716000"/>
          </a:xfrm>
          <a:prstGeom prst="rect">
            <a:avLst/>
          </a:prstGeom>
          <a:solidFill>
            <a:srgbClr val="1F2125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3653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125"/>
              <a:buFont typeface="Candara"/>
              <a:buChar char="•"/>
              <a:defRPr sz="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ain Slide 02">
  <p:cSld name="9_Main Slide 0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21" name="Google Shape;121;p2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22" name="Google Shape;122;p2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23" name="Google Shape;123;p2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4" name="Google Shape;124;p2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5" name="Google Shape;125;p2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6" name="Google Shape;126;p2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1272447" y="8383242"/>
            <a:ext cx="6943730" cy="26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Candara"/>
              <a:buNone/>
              <a:defRPr sz="7000" b="0" i="0" u="none" strike="noStrike" cap="none">
                <a:solidFill>
                  <a:srgbClr val="2C2E3C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2"/>
          </p:nvPr>
        </p:nvSpPr>
        <p:spPr>
          <a:xfrm>
            <a:off x="1272447" y="10979667"/>
            <a:ext cx="694373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3"/>
          </p:nvPr>
        </p:nvSpPr>
        <p:spPr>
          <a:xfrm>
            <a:off x="9672015" y="8421342"/>
            <a:ext cx="5980989" cy="283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4"/>
          </p:nvPr>
        </p:nvSpPr>
        <p:spPr>
          <a:xfrm>
            <a:off x="17130563" y="8421342"/>
            <a:ext cx="5979469" cy="283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>
            <a:spLocks noGrp="1"/>
          </p:cNvSpPr>
          <p:nvPr>
            <p:ph type="pic" idx="5"/>
          </p:nvPr>
        </p:nvSpPr>
        <p:spPr>
          <a:xfrm>
            <a:off x="-1" y="2033322"/>
            <a:ext cx="24384001" cy="482481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Main Slide 01">
  <p:cSld name="51_Main Slide 01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07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00" name="Google Shape;1100;p107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01" name="Google Shape;1101;p107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02" name="Google Shape;1102;p107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03" name="Google Shape;1103;p107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04" name="Google Shape;1104;p107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05" name="Google Shape;1105;p107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06" name="Google Shape;1106;p107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07" name="Google Shape;1107;p107"/>
          <p:cNvSpPr>
            <a:spLocks noGrp="1"/>
          </p:cNvSpPr>
          <p:nvPr>
            <p:ph type="pic" idx="2"/>
          </p:nvPr>
        </p:nvSpPr>
        <p:spPr>
          <a:xfrm>
            <a:off x="2869539" y="3437489"/>
            <a:ext cx="10421540" cy="656868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Main Slide 01">
  <p:cSld name="66_Main Slide 01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08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10" name="Google Shape;1110;p108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11" name="Google Shape;1111;p108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12" name="Google Shape;1112;p108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13" name="Google Shape;1113;p108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14" name="Google Shape;1114;p108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15" name="Google Shape;1115;p108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16" name="Google Shape;1116;p108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117" name="Google Shape;1117;p108" descr="laptop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0926" y="2916426"/>
            <a:ext cx="13618669" cy="7883149"/>
          </a:xfrm>
          <a:prstGeom prst="rect">
            <a:avLst/>
          </a:prstGeom>
          <a:noFill/>
          <a:ln>
            <a:noFill/>
          </a:ln>
          <a:effectLst>
            <a:outerShdw blurRad="317500" rotWithShape="0">
              <a:srgbClr val="000000">
                <a:alpha val="49803"/>
              </a:srgbClr>
            </a:outerShdw>
          </a:effectLst>
        </p:spPr>
      </p:pic>
      <p:sp>
        <p:nvSpPr>
          <p:cNvPr id="1118" name="Google Shape;1118;p108"/>
          <p:cNvSpPr>
            <a:spLocks noGrp="1"/>
          </p:cNvSpPr>
          <p:nvPr>
            <p:ph type="pic" idx="2"/>
          </p:nvPr>
        </p:nvSpPr>
        <p:spPr>
          <a:xfrm>
            <a:off x="2869539" y="3437489"/>
            <a:ext cx="10421540" cy="656868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Main Slide 01">
  <p:cSld name="53_Main Slide 01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09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21" name="Google Shape;1121;p109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22" name="Google Shape;1122;p109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23" name="Google Shape;1123;p109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24" name="Google Shape;1124;p109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25" name="Google Shape;1125;p109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26" name="Google Shape;1126;p109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27" name="Google Shape;1127;p109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28" name="Google Shape;1128;p109"/>
          <p:cNvSpPr>
            <a:spLocks noGrp="1"/>
          </p:cNvSpPr>
          <p:nvPr>
            <p:ph type="pic" idx="2"/>
          </p:nvPr>
        </p:nvSpPr>
        <p:spPr>
          <a:xfrm>
            <a:off x="8330072" y="4333736"/>
            <a:ext cx="7769226" cy="482679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Main Slide 01">
  <p:cSld name="69_Main Slide 01"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110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31" name="Google Shape;1131;p110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32" name="Google Shape;1132;p110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33" name="Google Shape;1133;p110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34" name="Google Shape;1134;p110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35" name="Google Shape;1135;p110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36" name="Google Shape;1136;p110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37" name="Google Shape;1137;p110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138" name="Google Shape;1138;p110" descr="laptop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4615" y="3930539"/>
            <a:ext cx="10114770" cy="5854921"/>
          </a:xfrm>
          <a:prstGeom prst="rect">
            <a:avLst/>
          </a:prstGeom>
          <a:noFill/>
          <a:ln>
            <a:noFill/>
          </a:ln>
          <a:effectLst>
            <a:outerShdw blurRad="317500" rotWithShape="0">
              <a:srgbClr val="000000">
                <a:alpha val="49803"/>
              </a:srgbClr>
            </a:outerShdw>
          </a:effectLst>
        </p:spPr>
      </p:pic>
      <p:sp>
        <p:nvSpPr>
          <p:cNvPr id="1139" name="Google Shape;1139;p110"/>
          <p:cNvSpPr>
            <a:spLocks noGrp="1"/>
          </p:cNvSpPr>
          <p:nvPr>
            <p:ph type="pic" idx="2"/>
          </p:nvPr>
        </p:nvSpPr>
        <p:spPr>
          <a:xfrm>
            <a:off x="8330072" y="4333736"/>
            <a:ext cx="7769226" cy="482679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Main Slide 01">
  <p:cSld name="67_Main Slide 01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11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42" name="Google Shape;1142;p111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43" name="Google Shape;1143;p111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44" name="Google Shape;1144;p111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5" name="Google Shape;1145;p111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46" name="Google Shape;1146;p111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47" name="Google Shape;1147;p111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48" name="Google Shape;1148;p111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49" name="Google Shape;1149;p111"/>
          <p:cNvSpPr>
            <a:spLocks noGrp="1"/>
          </p:cNvSpPr>
          <p:nvPr>
            <p:ph type="pic" idx="2"/>
          </p:nvPr>
        </p:nvSpPr>
        <p:spPr>
          <a:xfrm>
            <a:off x="8330072" y="4333736"/>
            <a:ext cx="7769226" cy="482679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2_Main Slide 01">
  <p:cSld name="72_Main Slide 01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12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52" name="Google Shape;1152;p112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53" name="Google Shape;1153;p112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54" name="Google Shape;1154;p112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55" name="Google Shape;1155;p112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56" name="Google Shape;1156;p112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57" name="Google Shape;1157;p112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58" name="Google Shape;1158;p112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159" name="Google Shape;1159;p112" descr="laptop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4615" y="3930539"/>
            <a:ext cx="10114770" cy="5854921"/>
          </a:xfrm>
          <a:prstGeom prst="rect">
            <a:avLst/>
          </a:prstGeom>
          <a:noFill/>
          <a:ln>
            <a:noFill/>
          </a:ln>
          <a:effectLst>
            <a:outerShdw blurRad="317500" rotWithShape="0">
              <a:srgbClr val="000000">
                <a:alpha val="49803"/>
              </a:srgbClr>
            </a:outerShdw>
          </a:effectLst>
        </p:spPr>
      </p:pic>
      <p:sp>
        <p:nvSpPr>
          <p:cNvPr id="1160" name="Google Shape;1160;p112"/>
          <p:cNvSpPr>
            <a:spLocks noGrp="1"/>
          </p:cNvSpPr>
          <p:nvPr>
            <p:ph type="pic" idx="2"/>
          </p:nvPr>
        </p:nvSpPr>
        <p:spPr>
          <a:xfrm>
            <a:off x="8330072" y="4333736"/>
            <a:ext cx="7769226" cy="4826795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_Main Slide 01">
  <p:cSld name="70_Main Slide 01"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13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63" name="Google Shape;1163;p113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64" name="Google Shape;1164;p113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65" name="Google Shape;1165;p113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66" name="Google Shape;1166;p113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67" name="Google Shape;1167;p113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68" name="Google Shape;1168;p113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69" name="Google Shape;1169;p113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70" name="Google Shape;1170;p113"/>
          <p:cNvSpPr>
            <a:spLocks noGrp="1"/>
          </p:cNvSpPr>
          <p:nvPr>
            <p:ph type="pic" idx="2"/>
          </p:nvPr>
        </p:nvSpPr>
        <p:spPr>
          <a:xfrm>
            <a:off x="8443394" y="6377280"/>
            <a:ext cx="7497212" cy="47244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3_Main Slide 01">
  <p:cSld name="73_Main Slide 01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14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73" name="Google Shape;1173;p114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74" name="Google Shape;1174;p114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75" name="Google Shape;1175;p114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76" name="Google Shape;1176;p114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77" name="Google Shape;1177;p114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78" name="Google Shape;1178;p114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79" name="Google Shape;1179;p114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180" name="Google Shape;1180;p114" descr="laptop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69360" y="5982229"/>
            <a:ext cx="9845228" cy="5698897"/>
          </a:xfrm>
          <a:prstGeom prst="rect">
            <a:avLst/>
          </a:prstGeom>
          <a:noFill/>
          <a:ln>
            <a:noFill/>
          </a:ln>
          <a:effectLst>
            <a:outerShdw blurRad="317500" rotWithShape="0">
              <a:srgbClr val="000000">
                <a:alpha val="49803"/>
              </a:srgbClr>
            </a:outerShdw>
          </a:effectLst>
        </p:spPr>
      </p:pic>
      <p:sp>
        <p:nvSpPr>
          <p:cNvPr id="1181" name="Google Shape;1181;p114"/>
          <p:cNvSpPr txBox="1">
            <a:spLocks noGrp="1"/>
          </p:cNvSpPr>
          <p:nvPr>
            <p:ph type="body" idx="1"/>
          </p:nvPr>
        </p:nvSpPr>
        <p:spPr>
          <a:xfrm>
            <a:off x="7882393" y="2037346"/>
            <a:ext cx="8652638" cy="122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7000"/>
              <a:buFont typeface="Lato Black"/>
              <a:buNone/>
              <a:defRPr sz="70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82" name="Google Shape;1182;p114"/>
          <p:cNvSpPr txBox="1">
            <a:spLocks noGrp="1"/>
          </p:cNvSpPr>
          <p:nvPr>
            <p:ph type="body" idx="2"/>
          </p:nvPr>
        </p:nvSpPr>
        <p:spPr>
          <a:xfrm>
            <a:off x="8736847" y="3316923"/>
            <a:ext cx="694373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83" name="Google Shape;1183;p114"/>
          <p:cNvSpPr>
            <a:spLocks noGrp="1"/>
          </p:cNvSpPr>
          <p:nvPr>
            <p:ph type="pic" idx="3"/>
          </p:nvPr>
        </p:nvSpPr>
        <p:spPr>
          <a:xfrm>
            <a:off x="8443394" y="6377280"/>
            <a:ext cx="7497212" cy="4724401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1_Main Slide 01">
  <p:cSld name="71_Main Slide 01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115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86" name="Google Shape;1186;p115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87" name="Google Shape;1187;p115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88" name="Google Shape;1188;p115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89" name="Google Shape;1189;p115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190" name="Google Shape;1190;p115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191" name="Google Shape;1191;p115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192" name="Google Shape;1192;p115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93" name="Google Shape;1193;p115"/>
          <p:cNvSpPr>
            <a:spLocks noGrp="1"/>
          </p:cNvSpPr>
          <p:nvPr>
            <p:ph type="pic" idx="2"/>
          </p:nvPr>
        </p:nvSpPr>
        <p:spPr>
          <a:xfrm>
            <a:off x="7112000" y="3682999"/>
            <a:ext cx="10160000" cy="6350000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4_Main Slide 01">
  <p:cSld name="74_Main Slide 01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16"/>
          <p:cNvSpPr txBox="1"/>
          <p:nvPr/>
        </p:nvSpPr>
        <p:spPr>
          <a:xfrm>
            <a:off x="1270926" y="692679"/>
            <a:ext cx="15341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500"/>
              <a:buFont typeface="Lato Black"/>
              <a:buNone/>
            </a:pPr>
            <a:r>
              <a:rPr lang="it-IT" sz="25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PREMIUM</a:t>
            </a:r>
            <a:endParaRPr/>
          </a:p>
        </p:txBody>
      </p:sp>
      <p:sp>
        <p:nvSpPr>
          <p:cNvPr id="1196" name="Google Shape;1196;p116"/>
          <p:cNvSpPr txBox="1"/>
          <p:nvPr/>
        </p:nvSpPr>
        <p:spPr>
          <a:xfrm>
            <a:off x="19131577" y="12697023"/>
            <a:ext cx="237825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www.websitename.com</a:t>
            </a:r>
            <a:endParaRPr/>
          </a:p>
        </p:txBody>
      </p:sp>
      <p:sp>
        <p:nvSpPr>
          <p:cNvPr id="1197" name="Google Shape;1197;p116"/>
          <p:cNvSpPr txBox="1"/>
          <p:nvPr/>
        </p:nvSpPr>
        <p:spPr>
          <a:xfrm>
            <a:off x="22069713" y="12697023"/>
            <a:ext cx="52385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Slide</a:t>
            </a:r>
            <a:endParaRPr/>
          </a:p>
        </p:txBody>
      </p:sp>
      <p:cxnSp>
        <p:nvCxnSpPr>
          <p:cNvPr id="1198" name="Google Shape;1198;p116"/>
          <p:cNvCxnSpPr/>
          <p:nvPr/>
        </p:nvCxnSpPr>
        <p:spPr>
          <a:xfrm rot="10800000" flipH="1">
            <a:off x="21789772" y="12697023"/>
            <a:ext cx="1" cy="1018977"/>
          </a:xfrm>
          <a:prstGeom prst="straightConnector1">
            <a:avLst/>
          </a:prstGeom>
          <a:noFill/>
          <a:ln w="12700" cap="flat" cmpd="sng">
            <a:solidFill>
              <a:srgbClr val="9AA2AC">
                <a:alpha val="600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99" name="Google Shape;1199;p116"/>
          <p:cNvSpPr txBox="1"/>
          <p:nvPr/>
        </p:nvSpPr>
        <p:spPr>
          <a:xfrm>
            <a:off x="21612338" y="743479"/>
            <a:ext cx="272619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rPr lang="it-IT" sz="1800" b="0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Fb</a:t>
            </a:r>
            <a:endParaRPr/>
          </a:p>
        </p:txBody>
      </p:sp>
      <p:sp>
        <p:nvSpPr>
          <p:cNvPr id="1200" name="Google Shape;1200;p116"/>
          <p:cNvSpPr txBox="1"/>
          <p:nvPr/>
        </p:nvSpPr>
        <p:spPr>
          <a:xfrm>
            <a:off x="22223503" y="743479"/>
            <a:ext cx="30668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Tw</a:t>
            </a:r>
            <a:endParaRPr/>
          </a:p>
        </p:txBody>
      </p:sp>
      <p:sp>
        <p:nvSpPr>
          <p:cNvPr id="1201" name="Google Shape;1201;p116"/>
          <p:cNvSpPr txBox="1"/>
          <p:nvPr/>
        </p:nvSpPr>
        <p:spPr>
          <a:xfrm>
            <a:off x="22900048" y="743479"/>
            <a:ext cx="209983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A2AC"/>
              </a:buClr>
              <a:buSzPts val="1800"/>
              <a:buFont typeface="Lato"/>
              <a:buNone/>
            </a:pPr>
            <a:r>
              <a:rPr lang="it-IT" sz="1800" b="0" i="0" u="none" strike="noStrike" cap="none">
                <a:solidFill>
                  <a:srgbClr val="9AA2AC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endParaRPr/>
          </a:p>
        </p:txBody>
      </p:sp>
      <p:sp>
        <p:nvSpPr>
          <p:cNvPr id="1202" name="Google Shape;1202;p116"/>
          <p:cNvSpPr txBox="1">
            <a:spLocks noGrp="1"/>
          </p:cNvSpPr>
          <p:nvPr>
            <p:ph type="sldNum" idx="12"/>
          </p:nvPr>
        </p:nvSpPr>
        <p:spPr>
          <a:xfrm>
            <a:off x="22832155" y="12697023"/>
            <a:ext cx="277877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  <a:defRPr sz="1800" b="1" i="0" u="none" strike="noStrike" cap="non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03" name="Google Shape;1203;p116"/>
          <p:cNvSpPr>
            <a:spLocks noGrp="1"/>
          </p:cNvSpPr>
          <p:nvPr>
            <p:ph type="pic" idx="2"/>
          </p:nvPr>
        </p:nvSpPr>
        <p:spPr>
          <a:xfrm>
            <a:off x="1813065" y="2737214"/>
            <a:ext cx="5686029" cy="7621588"/>
          </a:xfrm>
          <a:prstGeom prst="rect">
            <a:avLst/>
          </a:prstGeom>
          <a:solidFill>
            <a:srgbClr val="ACB1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0" r:id="rId55"/>
    <p:sldLayoutId id="2147483711" r:id="rId56"/>
    <p:sldLayoutId id="2147483712" r:id="rId57"/>
    <p:sldLayoutId id="2147483713" r:id="rId58"/>
    <p:sldLayoutId id="2147483714" r:id="rId59"/>
    <p:sldLayoutId id="2147483715" r:id="rId60"/>
    <p:sldLayoutId id="2147483716" r:id="rId61"/>
    <p:sldLayoutId id="2147483717" r:id="rId62"/>
    <p:sldLayoutId id="2147483718" r:id="rId63"/>
    <p:sldLayoutId id="2147483719" r:id="rId64"/>
    <p:sldLayoutId id="2147483720" r:id="rId65"/>
    <p:sldLayoutId id="2147483721" r:id="rId66"/>
    <p:sldLayoutId id="2147483722" r:id="rId67"/>
    <p:sldLayoutId id="2147483723" r:id="rId68"/>
    <p:sldLayoutId id="2147483724" r:id="rId69"/>
    <p:sldLayoutId id="2147483725" r:id="rId70"/>
    <p:sldLayoutId id="2147483726" r:id="rId71"/>
    <p:sldLayoutId id="2147483727" r:id="rId72"/>
    <p:sldLayoutId id="2147483728" r:id="rId73"/>
    <p:sldLayoutId id="2147483729" r:id="rId74"/>
    <p:sldLayoutId id="2147483730" r:id="rId75"/>
    <p:sldLayoutId id="2147483731" r:id="rId76"/>
    <p:sldLayoutId id="2147483732" r:id="rId77"/>
    <p:sldLayoutId id="2147483733" r:id="rId78"/>
    <p:sldLayoutId id="2147483734" r:id="rId79"/>
    <p:sldLayoutId id="2147483735" r:id="rId80"/>
    <p:sldLayoutId id="2147483736" r:id="rId81"/>
    <p:sldLayoutId id="2147483737" r:id="rId82"/>
    <p:sldLayoutId id="2147483738" r:id="rId83"/>
    <p:sldLayoutId id="2147483739" r:id="rId84"/>
    <p:sldLayoutId id="2147483740" r:id="rId85"/>
    <p:sldLayoutId id="2147483741" r:id="rId86"/>
    <p:sldLayoutId id="2147483742" r:id="rId87"/>
    <p:sldLayoutId id="2147483743" r:id="rId88"/>
    <p:sldLayoutId id="2147483744" r:id="rId89"/>
    <p:sldLayoutId id="2147483745" r:id="rId90"/>
    <p:sldLayoutId id="2147483746" r:id="rId91"/>
    <p:sldLayoutId id="2147483747" r:id="rId92"/>
    <p:sldLayoutId id="2147483748" r:id="rId93"/>
    <p:sldLayoutId id="2147483749" r:id="rId94"/>
    <p:sldLayoutId id="2147483750" r:id="rId95"/>
    <p:sldLayoutId id="2147483751" r:id="rId96"/>
    <p:sldLayoutId id="2147483752" r:id="rId97"/>
    <p:sldLayoutId id="2147483753" r:id="rId98"/>
    <p:sldLayoutId id="2147483754" r:id="rId99"/>
    <p:sldLayoutId id="2147483755" r:id="rId100"/>
    <p:sldLayoutId id="2147483756" r:id="rId101"/>
    <p:sldLayoutId id="2147483757" r:id="rId102"/>
    <p:sldLayoutId id="2147483758" r:id="rId103"/>
    <p:sldLayoutId id="2147483759" r:id="rId104"/>
    <p:sldLayoutId id="2147483760" r:id="rId105"/>
    <p:sldLayoutId id="2147483761" r:id="rId106"/>
    <p:sldLayoutId id="2147483762" r:id="rId107"/>
    <p:sldLayoutId id="2147483763" r:id="rId108"/>
    <p:sldLayoutId id="2147483764" r:id="rId109"/>
    <p:sldLayoutId id="2147483765" r:id="rId110"/>
    <p:sldLayoutId id="2147483766" r:id="rId111"/>
    <p:sldLayoutId id="2147483767" r:id="rId112"/>
    <p:sldLayoutId id="2147483768" r:id="rId113"/>
    <p:sldLayoutId id="2147483769" r:id="rId114"/>
    <p:sldLayoutId id="2147483788" r:id="rId1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questionari-tw.typeform.com/to/THGJmVBX" TargetMode="External"/><Relationship Id="rId2" Type="http://schemas.openxmlformats.org/officeDocument/2006/relationships/hyperlink" Target="https://questionari-tw.typeform.com/to/OUWa0kjy" TargetMode="Externa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torinosocialimpact.it/attivita/tech4good/" TargetMode="External"/><Relationship Id="rId7" Type="http://schemas.openxmlformats.org/officeDocument/2006/relationships/hyperlink" Target="mailto:giacomo.mariotti@nestaitalia.or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9.png"/><Relationship Id="rId5" Type="http://schemas.openxmlformats.org/officeDocument/2006/relationships/hyperlink" Target="mailto:progettoi3S@torinowireless.it" TargetMode="External"/><Relationship Id="rId10" Type="http://schemas.openxmlformats.org/officeDocument/2006/relationships/hyperlink" Target="mailto:comunicazione@2i3t.it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2i3t.it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torinowireless.it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hyperlink" Target="https://www.nestaitalia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20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" name="Google Shape;13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1"/>
          <p:cNvSpPr txBox="1"/>
          <p:nvPr/>
        </p:nvSpPr>
        <p:spPr>
          <a:xfrm>
            <a:off x="594151" y="6149733"/>
            <a:ext cx="23350369" cy="143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it-IT" sz="7200" b="1" i="0" u="none" strike="noStrike" cap="none">
                <a:solidFill>
                  <a:schemeClr val="lt1"/>
                </a:solidFill>
                <a:latin typeface="Poppins" panose="02000000000000000000" pitchFamily="2" charset="0"/>
                <a:ea typeface="Calibri"/>
                <a:cs typeface="Poppins" panose="02000000000000000000" pitchFamily="2" charset="0"/>
                <a:sym typeface="Calibri"/>
              </a:rPr>
              <a:t>TORINO SOCIAL IMPACT | Tech4Good</a:t>
            </a:r>
            <a:endParaRPr sz="7200" b="1" i="0" u="none" strike="noStrike" cap="none">
              <a:solidFill>
                <a:schemeClr val="lt1"/>
              </a:solidFill>
              <a:latin typeface="Poppins" panose="02000000000000000000" pitchFamily="2" charset="0"/>
              <a:ea typeface="Calibri"/>
              <a:cs typeface="Poppins" panose="02000000000000000000" pitchFamily="2" charset="0"/>
              <a:sym typeface="Calibri"/>
            </a:endParaRPr>
          </a:p>
        </p:txBody>
      </p:sp>
      <p:sp>
        <p:nvSpPr>
          <p:cNvPr id="1358" name="Google Shape;1358;p1"/>
          <p:cNvSpPr/>
          <p:nvPr/>
        </p:nvSpPr>
        <p:spPr>
          <a:xfrm>
            <a:off x="12096750" y="12601773"/>
            <a:ext cx="190500" cy="952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60" y="0"/>
                </a:moveTo>
                <a:cubicBezTo>
                  <a:pt x="20911" y="0"/>
                  <a:pt x="20776" y="121"/>
                  <a:pt x="20678" y="316"/>
                </a:cubicBezTo>
                <a:lnTo>
                  <a:pt x="10800" y="19033"/>
                </a:lnTo>
                <a:lnTo>
                  <a:pt x="922" y="316"/>
                </a:lnTo>
                <a:cubicBezTo>
                  <a:pt x="824" y="121"/>
                  <a:pt x="689" y="0"/>
                  <a:pt x="540" y="0"/>
                </a:cubicBezTo>
                <a:cubicBezTo>
                  <a:pt x="242" y="0"/>
                  <a:pt x="0" y="483"/>
                  <a:pt x="0" y="1080"/>
                </a:cubicBezTo>
                <a:cubicBezTo>
                  <a:pt x="0" y="1378"/>
                  <a:pt x="60" y="1648"/>
                  <a:pt x="158" y="1844"/>
                </a:cubicBezTo>
                <a:lnTo>
                  <a:pt x="10418" y="21284"/>
                </a:lnTo>
                <a:cubicBezTo>
                  <a:pt x="10516" y="21480"/>
                  <a:pt x="10651" y="21600"/>
                  <a:pt x="10800" y="21600"/>
                </a:cubicBezTo>
                <a:cubicBezTo>
                  <a:pt x="10949" y="21600"/>
                  <a:pt x="11084" y="21480"/>
                  <a:pt x="11182" y="21284"/>
                </a:cubicBezTo>
                <a:lnTo>
                  <a:pt x="21442" y="1844"/>
                </a:lnTo>
                <a:cubicBezTo>
                  <a:pt x="21540" y="1648"/>
                  <a:pt x="21600" y="1378"/>
                  <a:pt x="21600" y="1080"/>
                </a:cubicBezTo>
                <a:cubicBezTo>
                  <a:pt x="21600" y="483"/>
                  <a:pt x="21358" y="0"/>
                  <a:pt x="21060" y="0"/>
                </a:cubicBezTo>
              </a:path>
            </a:pathLst>
          </a:custGeom>
          <a:solidFill>
            <a:srgbClr val="F7F9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9" name="Google Shape;1359;p1"/>
          <p:cNvSpPr txBox="1"/>
          <p:nvPr/>
        </p:nvSpPr>
        <p:spPr>
          <a:xfrm>
            <a:off x="637756" y="7759009"/>
            <a:ext cx="1145899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9FF"/>
              </a:buClr>
              <a:buSzPts val="3600"/>
              <a:buFont typeface="Calibri"/>
              <a:buNone/>
            </a:pPr>
            <a:r>
              <a:rPr lang="it-IT" sz="3600">
                <a:solidFill>
                  <a:srgbClr val="F7F9FF"/>
                </a:solidFill>
                <a:latin typeface="Poppins Light" panose="02000000000000000000" pitchFamily="2" charset="0"/>
                <a:ea typeface="Calibri"/>
                <a:cs typeface="Poppins Light" panose="02000000000000000000" pitchFamily="2" charset="0"/>
                <a:sym typeface="Calibri"/>
              </a:rPr>
              <a:t>Assemblea - 12 Maggio 2021</a:t>
            </a:r>
            <a:endParaRPr sz="3600" b="0" i="0" u="none" strike="noStrike" cap="none">
              <a:solidFill>
                <a:srgbClr val="000000"/>
              </a:solidFill>
              <a:latin typeface="Poppins Light" panose="02000000000000000000" pitchFamily="2" charset="0"/>
              <a:ea typeface="Calibri"/>
              <a:cs typeface="Poppins Light" panose="02000000000000000000" pitchFamily="2" charset="0"/>
              <a:sym typeface="Calibri"/>
            </a:endParaRPr>
          </a:p>
        </p:txBody>
      </p:sp>
      <p:sp>
        <p:nvSpPr>
          <p:cNvPr id="1360" name="Google Shape;1360;p1"/>
          <p:cNvSpPr/>
          <p:nvPr/>
        </p:nvSpPr>
        <p:spPr>
          <a:xfrm>
            <a:off x="0" y="0"/>
            <a:ext cx="24384001" cy="16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61" name="Google Shape;13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660" y="330200"/>
            <a:ext cx="18161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792BB4-9A0E-4C1F-8CB0-CF7CB23F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>
                <a:latin typeface="Poppins"/>
                <a:cs typeface="Poppins"/>
              </a:rPr>
              <a:t>Alcune Iniziative e relativi fabbisogni</a:t>
            </a:r>
            <a:endParaRPr lang="it-IT" sz="4400">
              <a:solidFill>
                <a:srgbClr val="00B050"/>
              </a:solidFill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71F40E12-9597-4854-B03B-C3B03C9985CB}"/>
              </a:ext>
            </a:extLst>
          </p:cNvPr>
          <p:cNvSpPr txBox="1"/>
          <p:nvPr/>
        </p:nvSpPr>
        <p:spPr>
          <a:xfrm>
            <a:off x="4083284" y="2802437"/>
            <a:ext cx="18867864" cy="100027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it-IT" sz="3600" b="1">
                <a:latin typeface="Poppins" panose="020B0604020202020204" charset="0"/>
                <a:cs typeface="Poppins" panose="020B0604020202020204" charset="0"/>
              </a:rPr>
              <a:t>Open Welfare - </a:t>
            </a:r>
            <a:r>
              <a:rPr lang="it-IT" sz="3600">
                <a:latin typeface="Poppins" panose="020B0604020202020204" charset="0"/>
                <a:cs typeface="Poppins" panose="020B0604020202020204" charset="0"/>
              </a:rPr>
              <a:t>Rendere misurabile l' impatto dei servizi locali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it-IT" sz="3600" b="1">
                <a:latin typeface="Poppins" panose="020B0604020202020204" charset="0"/>
                <a:cs typeface="Poppins" panose="020B0604020202020204" charset="0"/>
              </a:rPr>
              <a:t>Planet App - </a:t>
            </a:r>
            <a:r>
              <a:rPr lang="it-IT" sz="3600">
                <a:latin typeface="Poppins" panose="020B0604020202020204" charset="0"/>
                <a:cs typeface="Poppins" panose="020B0604020202020204" charset="0"/>
              </a:rPr>
              <a:t>Attivazione di processi collaborativi tra abitanti e organizzazioni del quartiere anche in chiave comunicativa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it-IT" sz="3600" b="1">
                <a:latin typeface="Poppins" panose="020B0604020202020204" charset="0"/>
                <a:cs typeface="Poppins" panose="020B0604020202020204" charset="0"/>
              </a:rPr>
              <a:t>Biblioteca degli oggetti per Emporio del fai da noi a Baltea3 - </a:t>
            </a:r>
            <a:r>
              <a:rPr lang="it-IT" sz="3600">
                <a:latin typeface="Poppins" panose="020B0604020202020204" charset="0"/>
                <a:cs typeface="Poppins" panose="020B0604020202020204" charset="0"/>
              </a:rPr>
              <a:t>Condivisione di strumenti e materiali per le piccole manutenzioni domestiche. 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it-IT" sz="3600" b="1">
                <a:latin typeface="Poppins" panose="020B0604020202020204" charset="0"/>
                <a:cs typeface="Poppins" panose="020B0604020202020204" charset="0"/>
              </a:rPr>
              <a:t>E-Poli</a:t>
            </a:r>
            <a:r>
              <a:rPr lang="it-IT" sz="3600">
                <a:latin typeface="Poppins" panose="020B0604020202020204" charset="0"/>
                <a:cs typeface="Poppins" panose="020B0604020202020204" charset="0"/>
              </a:rPr>
              <a:t> - Ottimizzare il funzionamento dei servizi di sportello sociale presso tre Case del Quartiere Torinese, 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it-IT" sz="3600" b="1">
                <a:latin typeface="Poppins" panose="020B0604020202020204" charset="0"/>
                <a:cs typeface="Poppins" panose="020B0604020202020204" charset="0"/>
              </a:rPr>
              <a:t>Data Base Mirafiori</a:t>
            </a:r>
            <a:r>
              <a:rPr lang="it-IT" sz="3600">
                <a:latin typeface="Poppins" panose="020B0604020202020204" charset="0"/>
                <a:cs typeface="Poppins" panose="020B0604020202020204" charset="0"/>
              </a:rPr>
              <a:t> - Ottimizzare il sistema locale privato di sostegno alle famiglie in difficoltà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it-IT" sz="3600" b="1">
                <a:latin typeface="Poppins" panose="020B0604020202020204" charset="0"/>
                <a:cs typeface="Poppins" panose="020B0604020202020204" charset="0"/>
              </a:rPr>
              <a:t>Spreco Zero - </a:t>
            </a:r>
            <a:r>
              <a:rPr lang="it-IT" sz="3600">
                <a:latin typeface="Poppins" panose="020B0604020202020204" charset="0"/>
                <a:cs typeface="Poppins" panose="020B0604020202020204" charset="0"/>
              </a:rPr>
              <a:t>Ottimizzare la raccolta e distribuzione di beni alimentari a fasce di popolazione in difficoltà a livello di quartiere 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it-IT" sz="3600" b="1">
                <a:latin typeface="Poppins" panose="020B0604020202020204" charset="0"/>
                <a:cs typeface="Poppins" panose="020B0604020202020204" charset="0"/>
              </a:rPr>
              <a:t>Great Innova, il festival dei territori non metropolitani</a:t>
            </a:r>
            <a:r>
              <a:rPr lang="it-IT" sz="3600">
                <a:latin typeface="Poppins" panose="020B0604020202020204" charset="0"/>
                <a:cs typeface="Poppins" panose="020B0604020202020204" charset="0"/>
              </a:rPr>
              <a:t> - Diffusione competenze digitali e dell'innovazione trasversalmente nella società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3600">
              <a:latin typeface="Poppins" panose="020B0604020202020204" charset="0"/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2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938031-CC27-4DBF-910F-535AE9C9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Link ai questionari di mappatura Tech4Good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5C81CD81-C9D8-4FB1-903E-8E9544706C9F}"/>
              </a:ext>
            </a:extLst>
          </p:cNvPr>
          <p:cNvSpPr txBox="1"/>
          <p:nvPr/>
        </p:nvSpPr>
        <p:spPr>
          <a:xfrm>
            <a:off x="6531658" y="4602968"/>
            <a:ext cx="18024884" cy="66479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5400" b="1">
                <a:latin typeface="Poppins" panose="020B0604020202020204" charset="0"/>
                <a:cs typeface="Poppins" panose="020B0604020202020204" charset="0"/>
              </a:rPr>
              <a:t>Link mappatura </a:t>
            </a:r>
            <a:r>
              <a:rPr lang="it-IT" sz="5400" b="1" err="1">
                <a:latin typeface="Poppins" panose="020B0604020202020204" charset="0"/>
                <a:cs typeface="Poppins" panose="020B0604020202020204" charset="0"/>
              </a:rPr>
              <a:t>Realta’</a:t>
            </a:r>
            <a:r>
              <a:rPr lang="it-IT" sz="5400" b="1">
                <a:latin typeface="Poppins" panose="020B0604020202020204" charset="0"/>
                <a:cs typeface="Poppins" panose="020B0604020202020204" charset="0"/>
              </a:rPr>
              <a:t>:</a:t>
            </a:r>
            <a:br>
              <a:rPr lang="it-IT" sz="5400">
                <a:latin typeface="Poppins" panose="020B0604020202020204" charset="0"/>
                <a:cs typeface="Poppins" panose="020B0604020202020204" charset="0"/>
              </a:rPr>
            </a:br>
            <a:r>
              <a:rPr lang="it-IT" sz="4800">
                <a:solidFill>
                  <a:srgbClr val="0070C0"/>
                </a:solidFill>
                <a:latin typeface="Poppins" panose="020B0604020202020204" charset="0"/>
                <a:cs typeface="Poppins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https://questionari-tw.typeform.com/to/OUWa0kjy</a:t>
            </a:r>
            <a:endParaRPr lang="it-IT" sz="5400">
              <a:solidFill>
                <a:srgbClr val="0070C0"/>
              </a:solidFill>
              <a:latin typeface="Poppins" panose="020B0604020202020204" charset="0"/>
              <a:cs typeface="Poppins" panose="020B0604020202020204" charset="0"/>
            </a:endParaRPr>
          </a:p>
          <a:p>
            <a:endParaRPr lang="it-IT" sz="5400">
              <a:latin typeface="Segoe UI"/>
              <a:cs typeface="Segoe UI"/>
            </a:endParaRPr>
          </a:p>
          <a:p>
            <a:endParaRPr lang="it-IT" sz="5400">
              <a:latin typeface="Segoe UI"/>
              <a:cs typeface="Segoe UI"/>
            </a:endParaRPr>
          </a:p>
          <a:p>
            <a:endParaRPr lang="it-IT" sz="5400">
              <a:latin typeface="Poppins" panose="020B0604020202020204" charset="0"/>
              <a:cs typeface="Poppins" panose="020B0604020202020204" charset="0"/>
            </a:endParaRPr>
          </a:p>
          <a:p>
            <a:r>
              <a:rPr lang="it-IT" sz="5400" b="1">
                <a:latin typeface="Poppins" panose="020B0604020202020204" charset="0"/>
                <a:cs typeface="Poppins" panose="020B0604020202020204" charset="0"/>
              </a:rPr>
              <a:t>Link mappatura Iniziative:</a:t>
            </a:r>
          </a:p>
          <a:p>
            <a:r>
              <a:rPr lang="it-IT" sz="4800">
                <a:solidFill>
                  <a:srgbClr val="0070C0"/>
                </a:solidFill>
                <a:latin typeface="Poppins" panose="020B0604020202020204" charset="0"/>
                <a:cs typeface="Poppins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https://questionari-tw.typeform.com/to/THGJmVBX</a:t>
            </a:r>
            <a:endParaRPr lang="it-IT" sz="4800">
              <a:solidFill>
                <a:srgbClr val="0070C0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marL="914400" indent="-914400">
              <a:buFont typeface="+mj-lt"/>
              <a:buAutoNum type="arabicPeriod"/>
            </a:pPr>
            <a:endParaRPr lang="it-IT" sz="5400">
              <a:latin typeface="Segoe UI"/>
              <a:cs typeface="Segoe UI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243810B-88E0-46D3-879D-AB6DD7C9A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898" y="4165980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78A8612-4BA1-4109-9BCA-85E162ECE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898" y="8142267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0213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792BB4-9A0E-4C1F-8CB0-CF7CB23F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>
                <a:latin typeface="Poppins"/>
                <a:cs typeface="Poppins"/>
              </a:rPr>
              <a:t>I prossimi passi </a:t>
            </a:r>
            <a:endParaRPr lang="it-IT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71F40E12-9597-4854-B03B-C3B03C9985CB}"/>
              </a:ext>
            </a:extLst>
          </p:cNvPr>
          <p:cNvSpPr txBox="1"/>
          <p:nvPr/>
        </p:nvSpPr>
        <p:spPr>
          <a:xfrm>
            <a:off x="4412973" y="3290499"/>
            <a:ext cx="18024884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5400" dirty="0">
                <a:latin typeface="Poppins" panose="020B0604020202020204" charset="0"/>
                <a:cs typeface="Poppins" panose="020B0604020202020204" charset="0"/>
              </a:rPr>
              <a:t>Identificazione e allestimento di un’area virtuale dove pubblicare le iniziative, le attività e gli attori del territorio (e non solo) impegnati nel Tech4Good . </a:t>
            </a:r>
            <a:br>
              <a:rPr lang="it-IT" sz="5400" dirty="0">
                <a:latin typeface="Poppins" panose="020B0604020202020204" charset="0"/>
                <a:cs typeface="Poppins" panose="020B0604020202020204" charset="0"/>
              </a:rPr>
            </a:br>
            <a:br>
              <a:rPr lang="it-IT" sz="5400" dirty="0">
                <a:latin typeface="Poppins" panose="020B0604020202020204" charset="0"/>
                <a:cs typeface="Poppins" panose="020B0604020202020204" charset="0"/>
              </a:rPr>
            </a:br>
            <a:r>
              <a:rPr lang="it-IT" sz="5400" dirty="0">
                <a:latin typeface="Poppins" panose="020B0604020202020204" charset="0"/>
                <a:cs typeface="Poppins" panose="020B0604020202020204" charset="0"/>
              </a:rPr>
              <a:t>Un luogo per mettere in rete i partecipanti, scambiarsi esperienze e amplificare l'interattività.</a:t>
            </a:r>
          </a:p>
        </p:txBody>
      </p:sp>
    </p:spTree>
    <p:extLst>
      <p:ext uri="{BB962C8B-B14F-4D97-AF65-F5344CB8AC3E}">
        <p14:creationId xmlns:p14="http://schemas.microsoft.com/office/powerpoint/2010/main" val="266093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2BD8-F253-47FE-96D0-67CAD406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218" y="560132"/>
            <a:ext cx="20255948" cy="1714776"/>
          </a:xfrm>
        </p:spPr>
        <p:txBody>
          <a:bodyPr/>
          <a:lstStyle/>
          <a:p>
            <a:r>
              <a:rPr lang="it-IT" sz="8800"/>
              <a:t>Contatti</a:t>
            </a:r>
            <a:endParaRPr lang="it-IT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046DA7F-9E42-4B6A-9B62-E8BE720B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BA5-DF4E-449E-9747-4B7B0C20C438}" type="slidenum">
              <a:rPr lang="it-IT" smtClean="0"/>
              <a:t>13</a:t>
            </a:fld>
            <a:endParaRPr lang="it-IT"/>
          </a:p>
        </p:txBody>
      </p:sp>
      <p:pic>
        <p:nvPicPr>
          <p:cNvPr id="4" name="Google Shape;1361;p1">
            <a:extLst>
              <a:ext uri="{FF2B5EF4-FFF2-40B4-BE49-F238E27FC236}">
                <a16:creationId xmlns:a16="http://schemas.microsoft.com/office/drawing/2014/main" id="{95928F13-D472-42A6-9C0C-890560AEB9D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834" y="755043"/>
            <a:ext cx="2466752" cy="15198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EDC229D-8341-4260-A601-CEDB9EA9EEDB}"/>
              </a:ext>
            </a:extLst>
          </p:cNvPr>
          <p:cNvSpPr txBox="1">
            <a:spLocks/>
          </p:cNvSpPr>
          <p:nvPr/>
        </p:nvSpPr>
        <p:spPr>
          <a:xfrm>
            <a:off x="5528930" y="11512492"/>
            <a:ext cx="17068800" cy="1365892"/>
          </a:xfrm>
          <a:prstGeom prst="rect">
            <a:avLst/>
          </a:prstGeom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it-IT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https://www.torinosocialimpact.it/attivita/tech4good/</a:t>
            </a:r>
            <a:r>
              <a:rPr lang="it-IT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7" name="Immagine 5">
            <a:extLst>
              <a:ext uri="{FF2B5EF4-FFF2-40B4-BE49-F238E27FC236}">
                <a16:creationId xmlns:a16="http://schemas.microsoft.com/office/drawing/2014/main" id="{06D7AB97-A3A3-4EF2-A540-3E3552123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434" y="10715236"/>
            <a:ext cx="2579929" cy="25799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CC1E169-2084-4468-8E99-E0F4644F490F}"/>
              </a:ext>
            </a:extLst>
          </p:cNvPr>
          <p:cNvSpPr txBox="1">
            <a:spLocks/>
          </p:cNvSpPr>
          <p:nvPr/>
        </p:nvSpPr>
        <p:spPr>
          <a:xfrm>
            <a:off x="5528930" y="10697893"/>
            <a:ext cx="16567636" cy="814600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it-IT" sz="6000">
                <a:solidFill>
                  <a:schemeClr val="tx1">
                    <a:lumMod val="65000"/>
                    <a:lumOff val="35000"/>
                  </a:schemeClr>
                </a:solidFill>
              </a:rPr>
              <a:t>Seguiteci su 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1EB8920-DDD7-4F46-93EE-DBF24AA610F1}"/>
              </a:ext>
            </a:extLst>
          </p:cNvPr>
          <p:cNvSpPr txBox="1">
            <a:spLocks/>
          </p:cNvSpPr>
          <p:nvPr/>
        </p:nvSpPr>
        <p:spPr>
          <a:xfrm>
            <a:off x="1542887" y="7057354"/>
            <a:ext cx="7464055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342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23426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23426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23426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23426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600">
                <a:latin typeface="Calibri" panose="020F0502020204030204"/>
                <a:hlinkClick r:id="rId5"/>
              </a:rPr>
              <a:t>progettoi3S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23426F"/>
                </a:solidFill>
                <a:effectLst/>
                <a:uLnTx/>
                <a:uFillTx/>
                <a:latin typeface="Calibri" panose="020F0502020204030204"/>
                <a:hlinkClick r:id="rId5"/>
              </a:rPr>
              <a:t>@torinowireless.it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2342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1" name="Immagine 9">
            <a:extLst>
              <a:ext uri="{FF2B5EF4-FFF2-40B4-BE49-F238E27FC236}">
                <a16:creationId xmlns:a16="http://schemas.microsoft.com/office/drawing/2014/main" id="{E7E91FE8-7104-42D0-9930-7836697C0B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46" y="2986540"/>
            <a:ext cx="5202834" cy="3595216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D064A54-E19D-411D-9705-7EA74DD42136}"/>
              </a:ext>
            </a:extLst>
          </p:cNvPr>
          <p:cNvSpPr txBox="1">
            <a:spLocks/>
          </p:cNvSpPr>
          <p:nvPr/>
        </p:nvSpPr>
        <p:spPr>
          <a:xfrm>
            <a:off x="11056835" y="7061304"/>
            <a:ext cx="4043279" cy="7855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342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23426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23426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23426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23426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600">
                <a:latin typeface="Calibri" panose="020F0502020204030204"/>
                <a:hlinkClick r:id="rId7"/>
              </a:rPr>
              <a:t>info@nestaitalia.org</a:t>
            </a:r>
            <a:endParaRPr lang="en-GB" sz="3600">
              <a:latin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92646C-045B-43F7-A4C6-1CC9DAF7C4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1048" y="3265109"/>
            <a:ext cx="6087910" cy="2717817"/>
          </a:xfrm>
          <a:prstGeom prst="rect">
            <a:avLst/>
          </a:prstGeom>
        </p:spPr>
      </p:pic>
      <p:pic>
        <p:nvPicPr>
          <p:cNvPr id="17" name="Picture 2" descr="HomepageIT - 2i3T Incubatore d'Imprese di Unito">
            <a:extLst>
              <a:ext uri="{FF2B5EF4-FFF2-40B4-BE49-F238E27FC236}">
                <a16:creationId xmlns:a16="http://schemas.microsoft.com/office/drawing/2014/main" id="{C7DE2F92-AFAB-4300-910E-E46D0D26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977" y="3522480"/>
            <a:ext cx="2798589" cy="29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117F109-DDB6-4D11-9FDC-6E15239A240C}"/>
              </a:ext>
            </a:extLst>
          </p:cNvPr>
          <p:cNvSpPr txBox="1">
            <a:spLocks/>
          </p:cNvSpPr>
          <p:nvPr/>
        </p:nvSpPr>
        <p:spPr>
          <a:xfrm>
            <a:off x="16729722" y="6946059"/>
            <a:ext cx="7464055" cy="2057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342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23426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23426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23426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23426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defRPr/>
            </a:pPr>
            <a:r>
              <a:rPr lang="it-IT" sz="3600">
                <a:latin typeface="Calibri" panose="020F0502020204030204"/>
                <a:hlinkClick r:id="rId10"/>
              </a:rPr>
              <a:t>comunicazione@2i3t.it</a:t>
            </a:r>
            <a:r>
              <a:rPr lang="en-GB" sz="3600">
                <a:latin typeface="Calibri" panose="020F0502020204030204"/>
              </a:rPr>
              <a:t> 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41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" name="Google Shape;14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p9"/>
          <p:cNvSpPr txBox="1"/>
          <p:nvPr/>
        </p:nvSpPr>
        <p:spPr>
          <a:xfrm>
            <a:off x="594152" y="6149733"/>
            <a:ext cx="14512498" cy="143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it-IT" sz="7200" b="1" i="0" u="none" strike="noStrike" cap="none">
                <a:solidFill>
                  <a:schemeClr val="lt1"/>
                </a:solidFill>
                <a:latin typeface="Poppins" panose="02000000000000000000" pitchFamily="2" charset="0"/>
                <a:ea typeface="Calibri"/>
                <a:cs typeface="Poppins" panose="02000000000000000000" pitchFamily="2" charset="0"/>
                <a:sym typeface="Calibri"/>
              </a:rPr>
              <a:t>Grazie per l’attenzione</a:t>
            </a:r>
            <a:endParaRPr sz="7200" b="1" i="0" u="none" strike="noStrike" cap="none">
              <a:solidFill>
                <a:schemeClr val="lt1"/>
              </a:solidFill>
              <a:latin typeface="Poppins" panose="02000000000000000000" pitchFamily="2" charset="0"/>
              <a:ea typeface="Calibri"/>
              <a:cs typeface="Poppins" panose="02000000000000000000" pitchFamily="2" charset="0"/>
              <a:sym typeface="Calibri"/>
            </a:endParaRPr>
          </a:p>
        </p:txBody>
      </p:sp>
      <p:sp>
        <p:nvSpPr>
          <p:cNvPr id="1449" name="Google Shape;1449;p9"/>
          <p:cNvSpPr/>
          <p:nvPr/>
        </p:nvSpPr>
        <p:spPr>
          <a:xfrm>
            <a:off x="12096750" y="12601773"/>
            <a:ext cx="190500" cy="952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60" y="0"/>
                </a:moveTo>
                <a:cubicBezTo>
                  <a:pt x="20911" y="0"/>
                  <a:pt x="20776" y="121"/>
                  <a:pt x="20678" y="316"/>
                </a:cubicBezTo>
                <a:lnTo>
                  <a:pt x="10800" y="19033"/>
                </a:lnTo>
                <a:lnTo>
                  <a:pt x="922" y="316"/>
                </a:lnTo>
                <a:cubicBezTo>
                  <a:pt x="824" y="121"/>
                  <a:pt x="689" y="0"/>
                  <a:pt x="540" y="0"/>
                </a:cubicBezTo>
                <a:cubicBezTo>
                  <a:pt x="242" y="0"/>
                  <a:pt x="0" y="483"/>
                  <a:pt x="0" y="1080"/>
                </a:cubicBezTo>
                <a:cubicBezTo>
                  <a:pt x="0" y="1378"/>
                  <a:pt x="60" y="1648"/>
                  <a:pt x="158" y="1844"/>
                </a:cubicBezTo>
                <a:lnTo>
                  <a:pt x="10418" y="21284"/>
                </a:lnTo>
                <a:cubicBezTo>
                  <a:pt x="10516" y="21480"/>
                  <a:pt x="10651" y="21600"/>
                  <a:pt x="10800" y="21600"/>
                </a:cubicBezTo>
                <a:cubicBezTo>
                  <a:pt x="10949" y="21600"/>
                  <a:pt x="11084" y="21480"/>
                  <a:pt x="11182" y="21284"/>
                </a:cubicBezTo>
                <a:lnTo>
                  <a:pt x="21442" y="1844"/>
                </a:lnTo>
                <a:cubicBezTo>
                  <a:pt x="21540" y="1648"/>
                  <a:pt x="21600" y="1378"/>
                  <a:pt x="21600" y="1080"/>
                </a:cubicBezTo>
                <a:cubicBezTo>
                  <a:pt x="21600" y="483"/>
                  <a:pt x="21358" y="0"/>
                  <a:pt x="21060" y="0"/>
                </a:cubicBezTo>
              </a:path>
            </a:pathLst>
          </a:custGeom>
          <a:solidFill>
            <a:srgbClr val="F7F9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0" name="Google Shape;1450;p9"/>
          <p:cNvSpPr/>
          <p:nvPr/>
        </p:nvSpPr>
        <p:spPr>
          <a:xfrm>
            <a:off x="0" y="0"/>
            <a:ext cx="24384001" cy="16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51" name="Google Shape;145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660" y="330200"/>
            <a:ext cx="18161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3"/>
          <p:cNvSpPr/>
          <p:nvPr/>
        </p:nvSpPr>
        <p:spPr>
          <a:xfrm>
            <a:off x="12336463" y="0"/>
            <a:ext cx="12047537" cy="13716000"/>
          </a:xfrm>
          <a:prstGeom prst="rect">
            <a:avLst/>
          </a:prstGeom>
          <a:solidFill>
            <a:srgbClr val="52CEB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76" name="Google Shape;1376;p3"/>
          <p:cNvSpPr txBox="1"/>
          <p:nvPr/>
        </p:nvSpPr>
        <p:spPr>
          <a:xfrm>
            <a:off x="15671823" y="3797683"/>
            <a:ext cx="7717200" cy="56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200"/>
              <a:buFont typeface="Candara"/>
              <a:buNone/>
            </a:pPr>
            <a:r>
              <a:rPr lang="it-IT" sz="7200" i="0" u="none" strike="noStrike" cap="none">
                <a:solidFill>
                  <a:srgbClr val="0C0C0C"/>
                </a:solidFill>
                <a:latin typeface="Poppins" panose="020B0604020202020204" charset="0"/>
                <a:ea typeface="Candara"/>
                <a:cs typeface="Poppins" panose="020B0604020202020204" charset="0"/>
                <a:sym typeface="Candara"/>
              </a:rPr>
              <a:t>Gruppo di Lavoro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200"/>
              <a:buFont typeface="Candara"/>
              <a:buNone/>
            </a:pPr>
            <a:endParaRPr lang="it-IT" sz="7200" i="0" u="none" strike="noStrike" cap="none">
              <a:solidFill>
                <a:srgbClr val="0C0C0C"/>
              </a:solidFill>
              <a:latin typeface="Poppins" panose="020B0604020202020204" charset="0"/>
              <a:ea typeface="Candara"/>
              <a:cs typeface="Poppins" panose="020B0604020202020204" charset="0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200"/>
              <a:buFont typeface="Candara"/>
              <a:buNone/>
            </a:pPr>
            <a:r>
              <a:rPr lang="it-IT" sz="7200" b="1" i="0" u="none" strike="noStrike" cap="none">
                <a:solidFill>
                  <a:srgbClr val="0C0C0C"/>
                </a:solidFill>
                <a:latin typeface="Poppins" panose="020B0604020202020204" charset="0"/>
                <a:ea typeface="Candara"/>
                <a:cs typeface="Poppins" panose="020B0604020202020204" charset="0"/>
                <a:sym typeface="Candara"/>
              </a:rPr>
              <a:t>Tech4good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200"/>
              <a:buFont typeface="Candara"/>
              <a:buNone/>
            </a:pPr>
            <a:endParaRPr sz="7200" i="0" u="none" strike="noStrike" cap="none">
              <a:solidFill>
                <a:srgbClr val="0C0C0C"/>
              </a:solidFill>
              <a:latin typeface="Poppins" panose="020B0604020202020204" charset="0"/>
              <a:ea typeface="Candara"/>
              <a:cs typeface="Poppins" panose="020B0604020202020204" charset="0"/>
              <a:sym typeface="Candara"/>
            </a:endParaRPr>
          </a:p>
        </p:txBody>
      </p:sp>
      <p:pic>
        <p:nvPicPr>
          <p:cNvPr id="1377" name="Google Shape;13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26080"/>
            <a:ext cx="14676847" cy="825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61;p1">
            <a:extLst>
              <a:ext uri="{FF2B5EF4-FFF2-40B4-BE49-F238E27FC236}">
                <a16:creationId xmlns:a16="http://schemas.microsoft.com/office/drawing/2014/main" id="{7720F1AB-DA7D-428D-877F-616ABAAE04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834" y="755043"/>
            <a:ext cx="2466752" cy="1519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71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17">
            <a:extLst>
              <a:ext uri="{FF2B5EF4-FFF2-40B4-BE49-F238E27FC236}">
                <a16:creationId xmlns:a16="http://schemas.microsoft.com/office/drawing/2014/main" id="{374168B9-8C98-4E55-84B9-FD87666ED3E0}"/>
              </a:ext>
            </a:extLst>
          </p:cNvPr>
          <p:cNvSpPr txBox="1"/>
          <p:nvPr/>
        </p:nvSpPr>
        <p:spPr>
          <a:xfrm>
            <a:off x="3255769" y="2637952"/>
            <a:ext cx="19616807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0" i="0">
                <a:solidFill>
                  <a:schemeClr val="tx1"/>
                </a:solidFill>
                <a:effectLst/>
                <a:latin typeface="Poppins" panose="020B0604020202020204" charset="0"/>
                <a:cs typeface="Poppins" panose="020B0604020202020204" charset="0"/>
              </a:rPr>
              <a:t>Torino </a:t>
            </a:r>
            <a:r>
              <a:rPr lang="it-IT" sz="4000">
                <a:solidFill>
                  <a:schemeClr val="tx1"/>
                </a:solidFill>
                <a:latin typeface="Poppins" panose="020B0604020202020204" charset="0"/>
                <a:cs typeface="Poppins" panose="020B0604020202020204" charset="0"/>
              </a:rPr>
              <a:t>So</a:t>
            </a:r>
            <a:r>
              <a:rPr lang="it-IT" sz="4000" b="0" i="0">
                <a:solidFill>
                  <a:schemeClr val="tx1"/>
                </a:solidFill>
                <a:effectLst/>
                <a:latin typeface="Poppins" panose="020B0604020202020204" charset="0"/>
                <a:cs typeface="Poppins" panose="020B0604020202020204" charset="0"/>
              </a:rPr>
              <a:t>cial Impact ha attivato questo sfidante programma </a:t>
            </a:r>
            <a:r>
              <a:rPr lang="it-IT" sz="4000" b="1" i="0">
                <a:solidFill>
                  <a:schemeClr val="tx1"/>
                </a:solidFill>
                <a:effectLst/>
                <a:latin typeface="Poppins" panose="020B0604020202020204" charset="0"/>
                <a:cs typeface="Poppins" panose="020B0604020202020204" charset="0"/>
              </a:rPr>
              <a:t>Tech4Good</a:t>
            </a:r>
            <a:r>
              <a:rPr lang="it-IT" sz="4000" b="0" i="0">
                <a:solidFill>
                  <a:schemeClr val="tx1"/>
                </a:solidFill>
                <a:effectLst/>
                <a:latin typeface="Poppins" panose="020B0604020202020204" charset="0"/>
                <a:cs typeface="Poppins" panose="020B0604020202020204" charset="0"/>
              </a:rPr>
              <a:t> all’interno del suo Piano Strategico e, </a:t>
            </a:r>
            <a:r>
              <a:rPr lang="it-IT" sz="4000">
                <a:solidFill>
                  <a:schemeClr val="tx1"/>
                </a:solidFill>
                <a:latin typeface="Poppins" panose="020B0604020202020204" charset="0"/>
                <a:cs typeface="Poppins" panose="020B0604020202020204" charset="0"/>
              </a:rPr>
              <a:t>in considerazione del loro ruolo istituzionale, della loro dichiarazione di disponibilità  e dei progetti che hanno in corso coerenti con il Programma ha dato il ruolo di animatori /facilitatori del tavolo a:</a:t>
            </a:r>
            <a:endParaRPr lang="it-IT" sz="4000">
              <a:solidFill>
                <a:srgbClr val="DA846B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t-IT" sz="4000" b="1">
                <a:solidFill>
                  <a:srgbClr val="F47C52"/>
                </a:solidFill>
                <a:latin typeface="Poppins" panose="020B0604020202020204" charset="0"/>
                <a:cs typeface="Poppins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it-IT" sz="4000" b="1" i="0">
                <a:solidFill>
                  <a:srgbClr val="F47C52"/>
                </a:solidFill>
                <a:effectLst/>
                <a:latin typeface="Poppins" panose="020B0604020202020204" charset="0"/>
                <a:cs typeface="Poppins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ondazione Torino Wireless</a:t>
            </a:r>
            <a:r>
              <a:rPr lang="it-IT" sz="4000" b="1" i="0">
                <a:solidFill>
                  <a:srgbClr val="F47C52"/>
                </a:solidFill>
                <a:effectLst/>
                <a:latin typeface="Poppins" panose="020B0604020202020204" charset="0"/>
                <a:cs typeface="Poppins" panose="020B0604020202020204" charset="0"/>
              </a:rPr>
              <a:t>, </a:t>
            </a:r>
            <a:r>
              <a:rPr lang="it-IT" sz="4000" b="1" i="0">
                <a:solidFill>
                  <a:srgbClr val="F47C52"/>
                </a:solidFill>
                <a:effectLst/>
                <a:latin typeface="Poppins" panose="020B0604020202020204" charset="0"/>
                <a:cs typeface="Poppins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2i3T </a:t>
            </a:r>
            <a:r>
              <a:rPr lang="it-IT" sz="4000" b="1">
                <a:solidFill>
                  <a:srgbClr val="F47C52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it-IT" sz="4000" b="1">
                <a:solidFill>
                  <a:srgbClr val="F47C52"/>
                </a:solidFill>
                <a:latin typeface="Poppins" panose="020B0604020202020204" charset="0"/>
                <a:cs typeface="Poppins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Nesta Italia</a:t>
            </a:r>
            <a:endParaRPr lang="it-IT" sz="4000" b="1">
              <a:solidFill>
                <a:srgbClr val="F47C52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it-IT" sz="4000" b="1">
              <a:solidFill>
                <a:srgbClr val="F47C52"/>
              </a:solidFill>
              <a:latin typeface="Poppins" panose="020B0604020202020204" charset="0"/>
              <a:cs typeface="Poppins" panose="020B0604020202020204" charset="0"/>
            </a:endParaRPr>
          </a:p>
          <a:p>
            <a:r>
              <a:rPr lang="it-IT" sz="5400" b="1">
                <a:solidFill>
                  <a:schemeClr val="tx1"/>
                </a:solidFill>
                <a:latin typeface="Poppins" panose="020B0604020202020204" charset="0"/>
                <a:cs typeface="Poppins" panose="020B0604020202020204" charset="0"/>
              </a:rPr>
              <a:t>Ci presentiamo?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it-IT" sz="4000" b="1">
              <a:solidFill>
                <a:srgbClr val="F47C52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l"/>
            <a:endParaRPr lang="it-IT" sz="4000" b="1" i="0">
              <a:solidFill>
                <a:srgbClr val="DA846B"/>
              </a:solidFill>
              <a:effectLst/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82BD8-F253-47FE-96D0-67CAD406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497" y="623468"/>
            <a:ext cx="20255948" cy="1714776"/>
          </a:xfrm>
        </p:spPr>
        <p:txBody>
          <a:bodyPr/>
          <a:lstStyle/>
          <a:p>
            <a:r>
              <a:rPr lang="it-IT" sz="8800"/>
              <a:t>Chi siamo</a:t>
            </a:r>
          </a:p>
        </p:txBody>
      </p:sp>
      <p:pic>
        <p:nvPicPr>
          <p:cNvPr id="4" name="Google Shape;1361;p1">
            <a:extLst>
              <a:ext uri="{FF2B5EF4-FFF2-40B4-BE49-F238E27FC236}">
                <a16:creationId xmlns:a16="http://schemas.microsoft.com/office/drawing/2014/main" id="{95928F13-D472-42A6-9C0C-890560AEB9D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834" y="755043"/>
            <a:ext cx="2466752" cy="151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9">
            <a:extLst>
              <a:ext uri="{FF2B5EF4-FFF2-40B4-BE49-F238E27FC236}">
                <a16:creationId xmlns:a16="http://schemas.microsoft.com/office/drawing/2014/main" id="{EB471631-DA93-46ED-B5AA-982448E6A8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050" y="7871013"/>
            <a:ext cx="4321903" cy="2986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45E40C-F4D4-4AC3-9BE9-E3C9137EF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1010" y="8554515"/>
            <a:ext cx="4321903" cy="1929421"/>
          </a:xfrm>
          <a:prstGeom prst="rect">
            <a:avLst/>
          </a:prstGeom>
        </p:spPr>
      </p:pic>
      <p:pic>
        <p:nvPicPr>
          <p:cNvPr id="2050" name="Picture 2" descr="HomepageIT - 2i3T Incubatore d'Imprese di Unito">
            <a:extLst>
              <a:ext uri="{FF2B5EF4-FFF2-40B4-BE49-F238E27FC236}">
                <a16:creationId xmlns:a16="http://schemas.microsoft.com/office/drawing/2014/main" id="{B3B215C2-DEAC-439F-9529-ECCB51371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93" y="7894676"/>
            <a:ext cx="2798589" cy="29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2BD8-F253-47FE-96D0-67CAD406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218" y="560132"/>
            <a:ext cx="20255948" cy="1714776"/>
          </a:xfrm>
        </p:spPr>
        <p:txBody>
          <a:bodyPr/>
          <a:lstStyle/>
          <a:p>
            <a:r>
              <a:rPr lang="it-IT" sz="8800">
                <a:latin typeface="Poppins" panose="020B0604020202020204" charset="0"/>
                <a:cs typeface="Poppins" panose="020B0604020202020204" charset="0"/>
              </a:rPr>
              <a:t>Obiettivi</a:t>
            </a:r>
            <a:r>
              <a:rPr lang="it-IT" sz="8800"/>
              <a:t> del Gruppo di Lavoro</a:t>
            </a:r>
            <a:endParaRPr lang="it-IT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DC8FC84-1836-41EF-958A-EABFB97F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BA5-DF4E-449E-9747-4B7B0C20C438}" type="slidenum">
              <a:rPr lang="it-IT" smtClean="0"/>
              <a:t>4</a:t>
            </a:fld>
            <a:endParaRPr lang="it-IT"/>
          </a:p>
        </p:txBody>
      </p:sp>
      <p:pic>
        <p:nvPicPr>
          <p:cNvPr id="4" name="Google Shape;1361;p1">
            <a:extLst>
              <a:ext uri="{FF2B5EF4-FFF2-40B4-BE49-F238E27FC236}">
                <a16:creationId xmlns:a16="http://schemas.microsoft.com/office/drawing/2014/main" id="{95928F13-D472-42A6-9C0C-890560AEB9D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834" y="755043"/>
            <a:ext cx="2466752" cy="15198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BC2B18-6E7C-4D6D-A51F-8BBD43F88D32}"/>
              </a:ext>
            </a:extLst>
          </p:cNvPr>
          <p:cNvSpPr txBox="1"/>
          <p:nvPr/>
        </p:nvSpPr>
        <p:spPr>
          <a:xfrm>
            <a:off x="3089526" y="2984298"/>
            <a:ext cx="20062574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marR="0" lvl="0" indent="-6858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sz="4800">
                <a:effectLst/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Dare visibilità all’iniziativa Tech4Good, partendo da una definizione comune</a:t>
            </a:r>
          </a:p>
          <a:p>
            <a:pPr marL="685800" marR="0" lvl="0" indent="-6858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it-IT" sz="4800">
              <a:effectLst/>
              <a:latin typeface="Poppins" panose="020B0604020202020204" charset="0"/>
              <a:ea typeface="Calibri" panose="020F0502020204030204" pitchFamily="34" charset="0"/>
              <a:cs typeface="Poppins" panose="020B0604020202020204" charset="0"/>
            </a:endParaRPr>
          </a:p>
          <a:p>
            <a:pPr marL="685800" marR="0" lvl="0" indent="-6858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sz="4800"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Conoscere e diffondere i progetti e le iniziative del territorio</a:t>
            </a:r>
          </a:p>
          <a:p>
            <a:pPr marL="685800" marR="0" lvl="0" indent="-6858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it-IT" sz="4800">
              <a:latin typeface="Poppins" panose="020B0604020202020204" charset="0"/>
              <a:ea typeface="Calibri" panose="020F0502020204030204" pitchFamily="34" charset="0"/>
              <a:cs typeface="Poppins" panose="020B0604020202020204" charset="0"/>
            </a:endParaRPr>
          </a:p>
          <a:p>
            <a:pPr marL="685800" marR="0" lvl="0" indent="-6858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sz="4800"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Facilitare </a:t>
            </a:r>
            <a:r>
              <a:rPr lang="it-IT" sz="4800">
                <a:effectLst/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la collaborazione tra gli attori del tech for good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2CFEE-9FCA-4C3E-B6ED-5EDAEBB57C68}"/>
              </a:ext>
            </a:extLst>
          </p:cNvPr>
          <p:cNvSpPr txBox="1"/>
          <p:nvPr/>
        </p:nvSpPr>
        <p:spPr>
          <a:xfrm>
            <a:off x="1701210" y="9110631"/>
            <a:ext cx="20794094" cy="20390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4400">
                <a:effectLst/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Incontri periodici rivolti a </a:t>
            </a:r>
            <a:r>
              <a:rPr lang="it-IT" sz="4400" b="1">
                <a:solidFill>
                  <a:schemeClr val="accent1"/>
                </a:solidFill>
                <a:effectLst/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raccogliere gli elementi di sviluppo</a:t>
            </a:r>
          </a:p>
          <a:p>
            <a:pPr marR="0" lv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4400" b="1">
                <a:solidFill>
                  <a:schemeClr val="accent1"/>
                </a:solidFill>
                <a:effectLst/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Raccolta delle iniziative e condivisione dei risultati</a:t>
            </a:r>
          </a:p>
        </p:txBody>
      </p:sp>
    </p:spTree>
    <p:extLst>
      <p:ext uri="{BB962C8B-B14F-4D97-AF65-F5344CB8AC3E}">
        <p14:creationId xmlns:p14="http://schemas.microsoft.com/office/powerpoint/2010/main" val="343763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2BD8-F253-47FE-96D0-67CAD406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218" y="560132"/>
            <a:ext cx="20255948" cy="1714776"/>
          </a:xfrm>
        </p:spPr>
        <p:txBody>
          <a:bodyPr lIns="91440" tIns="45720" rIns="91440" bIns="45720" anchor="t"/>
          <a:lstStyle/>
          <a:p>
            <a:r>
              <a:rPr lang="it-IT" sz="8800"/>
              <a:t>Il</a:t>
            </a:r>
            <a:r>
              <a:rPr lang="it-IT" sz="8800">
                <a:solidFill>
                  <a:srgbClr val="00B050"/>
                </a:solidFill>
                <a:latin typeface="Poppins"/>
                <a:cs typeface="Poppins"/>
              </a:rPr>
              <a:t> </a:t>
            </a:r>
            <a:r>
              <a:rPr lang="it-IT" sz="8800"/>
              <a:t>percorso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046DA7F-9E42-4B6A-9B62-E8BE720B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BA5-DF4E-449E-9747-4B7B0C20C438}" type="slidenum">
              <a:rPr lang="it-IT" smtClean="0"/>
              <a:t>5</a:t>
            </a:fld>
            <a:endParaRPr lang="it-IT"/>
          </a:p>
        </p:txBody>
      </p:sp>
      <p:pic>
        <p:nvPicPr>
          <p:cNvPr id="4" name="Google Shape;1361;p1">
            <a:extLst>
              <a:ext uri="{FF2B5EF4-FFF2-40B4-BE49-F238E27FC236}">
                <a16:creationId xmlns:a16="http://schemas.microsoft.com/office/drawing/2014/main" id="{95928F13-D472-42A6-9C0C-890560AEB9D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834" y="755043"/>
            <a:ext cx="2466752" cy="15198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EC3196-AAA9-485D-BEEC-6519912CFD48}"/>
              </a:ext>
            </a:extLst>
          </p:cNvPr>
          <p:cNvSpPr txBox="1"/>
          <p:nvPr/>
        </p:nvSpPr>
        <p:spPr>
          <a:xfrm>
            <a:off x="4520190" y="3030331"/>
            <a:ext cx="18024884" cy="89746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5400">
                <a:latin typeface="Poppins" panose="020B0604020202020204" charset="0"/>
                <a:cs typeface="Poppins" panose="020B0604020202020204" charset="0"/>
              </a:rPr>
              <a:t>Finalizzare una </a:t>
            </a:r>
            <a:r>
              <a:rPr lang="it-IT" sz="5400" b="1">
                <a:latin typeface="Poppins" panose="020B0604020202020204" charset="0"/>
                <a:cs typeface="Poppins" panose="020B0604020202020204" charset="0"/>
              </a:rPr>
              <a:t>definizione di Tech4Good condivisa </a:t>
            </a:r>
            <a:r>
              <a:rPr lang="it-IT" sz="5400">
                <a:latin typeface="Poppins" panose="020B0604020202020204" charset="0"/>
                <a:cs typeface="Poppins" panose="020B0604020202020204" charset="0"/>
              </a:rPr>
              <a:t>sulla base degli input raccolti</a:t>
            </a:r>
          </a:p>
          <a:p>
            <a:endParaRPr lang="it-IT" sz="5400">
              <a:latin typeface="Poppins" panose="020B0604020202020204" charset="0"/>
              <a:cs typeface="Poppins" panose="020B0604020202020204" charset="0"/>
            </a:endParaRPr>
          </a:p>
          <a:p>
            <a:r>
              <a:rPr lang="it-IT" sz="5400">
                <a:latin typeface="Poppins" panose="020B0604020202020204" charset="0"/>
                <a:cs typeface="Poppins" panose="020B0604020202020204" charset="0"/>
              </a:rPr>
              <a:t>Definire una </a:t>
            </a:r>
            <a:r>
              <a:rPr lang="it-IT" sz="5400" b="1">
                <a:latin typeface="Poppins" panose="020B0604020202020204" charset="0"/>
                <a:cs typeface="Poppins" panose="020B0604020202020204" charset="0"/>
              </a:rPr>
              <a:t>tassonomia di riferimento</a:t>
            </a:r>
          </a:p>
          <a:p>
            <a:endParaRPr lang="it-IT" sz="5400">
              <a:latin typeface="Poppins" panose="020B0604020202020204" charset="0"/>
              <a:cs typeface="Poppins" panose="020B0604020202020204" charset="0"/>
            </a:endParaRPr>
          </a:p>
          <a:p>
            <a:r>
              <a:rPr lang="it-IT" sz="5400" b="1">
                <a:latin typeface="Poppins" panose="020B0604020202020204" charset="0"/>
                <a:cs typeface="Poppins" panose="020B0604020202020204" charset="0"/>
              </a:rPr>
              <a:t>Mappare </a:t>
            </a:r>
            <a:r>
              <a:rPr lang="it-IT" sz="5400">
                <a:latin typeface="Poppins" panose="020B0604020202020204" charset="0"/>
                <a:cs typeface="Poppins" panose="020B0604020202020204" charset="0"/>
              </a:rPr>
              <a:t>le iniziative Tech4Good sul territorio</a:t>
            </a:r>
          </a:p>
          <a:p>
            <a:endParaRPr lang="it-IT" sz="5400">
              <a:latin typeface="Poppins" panose="020B0604020202020204" charset="0"/>
              <a:cs typeface="Poppins" panose="020B0604020202020204" charset="0"/>
            </a:endParaRPr>
          </a:p>
          <a:p>
            <a:r>
              <a:rPr lang="it-IT" sz="5400" b="1">
                <a:latin typeface="Poppins" panose="020B0604020202020204" charset="0"/>
                <a:cs typeface="Poppins" panose="020B0604020202020204" charset="0"/>
              </a:rPr>
              <a:t>Creare un luogo virtuale </a:t>
            </a:r>
            <a:r>
              <a:rPr lang="it-IT" sz="5400">
                <a:latin typeface="Poppins" panose="020B0604020202020204" charset="0"/>
                <a:cs typeface="Poppins" panose="020B0604020202020204" charset="0"/>
              </a:rPr>
              <a:t>dove conoscere attività e attori Tech4Good del territorio</a:t>
            </a:r>
          </a:p>
          <a:p>
            <a:pPr>
              <a:lnSpc>
                <a:spcPct val="200000"/>
              </a:lnSpc>
            </a:pPr>
            <a:endParaRPr lang="it-IT" sz="5400">
              <a:latin typeface="Segoe UI"/>
              <a:cs typeface="Segoe UI"/>
            </a:endParaRPr>
          </a:p>
        </p:txBody>
      </p:sp>
      <p:pic>
        <p:nvPicPr>
          <p:cNvPr id="5" name="Elemento grafico 4" descr="Segno di spunta con riempimento a tinta unita">
            <a:extLst>
              <a:ext uri="{FF2B5EF4-FFF2-40B4-BE49-F238E27FC236}">
                <a16:creationId xmlns:a16="http://schemas.microsoft.com/office/drawing/2014/main" id="{7B8D42BC-AD16-4EA1-95FE-3C3A13E61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3018" y="3030331"/>
            <a:ext cx="914400" cy="914400"/>
          </a:xfrm>
          <a:prstGeom prst="rect">
            <a:avLst/>
          </a:prstGeom>
        </p:spPr>
      </p:pic>
      <p:pic>
        <p:nvPicPr>
          <p:cNvPr id="8" name="Elemento grafico 7" descr="Segno di spunta con riempimento a tinta unita">
            <a:extLst>
              <a:ext uri="{FF2B5EF4-FFF2-40B4-BE49-F238E27FC236}">
                <a16:creationId xmlns:a16="http://schemas.microsoft.com/office/drawing/2014/main" id="{F743ACAF-EBEB-4E77-8E5E-00432F8BF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3018" y="5412975"/>
            <a:ext cx="914400" cy="914400"/>
          </a:xfrm>
          <a:prstGeom prst="rect">
            <a:avLst/>
          </a:prstGeom>
        </p:spPr>
      </p:pic>
      <p:pic>
        <p:nvPicPr>
          <p:cNvPr id="7" name="Elemento grafico 6" descr="Freccia circolare con riempimento a tinta unita">
            <a:extLst>
              <a:ext uri="{FF2B5EF4-FFF2-40B4-BE49-F238E27FC236}">
                <a16:creationId xmlns:a16="http://schemas.microsoft.com/office/drawing/2014/main" id="{51BF0818-9656-4F91-BEFC-ABC3EFCE4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8802" y="6926233"/>
            <a:ext cx="1182832" cy="11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7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2BD8-F253-47FE-96D0-67CAD406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218" y="560132"/>
            <a:ext cx="20255948" cy="1714776"/>
          </a:xfrm>
        </p:spPr>
        <p:txBody>
          <a:bodyPr/>
          <a:lstStyle/>
          <a:p>
            <a:r>
              <a:rPr lang="it-IT" sz="8800">
                <a:latin typeface="Poppins" panose="020B0604020202020204" charset="0"/>
                <a:cs typeface="Poppins" panose="020B0604020202020204" charset="0"/>
              </a:rPr>
              <a:t>Strumenti di lavoro utilizzati</a:t>
            </a:r>
            <a:endParaRPr lang="it-IT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DC8FC84-1836-41EF-958A-EABFB97F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3BA5-DF4E-449E-9747-4B7B0C20C438}" type="slidenum">
              <a:rPr lang="it-IT" smtClean="0"/>
              <a:t>6</a:t>
            </a:fld>
            <a:endParaRPr lang="it-IT"/>
          </a:p>
        </p:txBody>
      </p:sp>
      <p:pic>
        <p:nvPicPr>
          <p:cNvPr id="4" name="Google Shape;1361;p1">
            <a:extLst>
              <a:ext uri="{FF2B5EF4-FFF2-40B4-BE49-F238E27FC236}">
                <a16:creationId xmlns:a16="http://schemas.microsoft.com/office/drawing/2014/main" id="{95928F13-D472-42A6-9C0C-890560AEB9D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834" y="755043"/>
            <a:ext cx="2466752" cy="151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1E46F0F0-1833-46EB-9537-ECB7B18B1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14" y="3140598"/>
            <a:ext cx="5479744" cy="2739872"/>
          </a:xfrm>
          <a:prstGeom prst="rect">
            <a:avLst/>
          </a:prstGeom>
        </p:spPr>
      </p:pic>
      <p:pic>
        <p:nvPicPr>
          <p:cNvPr id="3" name="Immagine 7">
            <a:extLst>
              <a:ext uri="{FF2B5EF4-FFF2-40B4-BE49-F238E27FC236}">
                <a16:creationId xmlns:a16="http://schemas.microsoft.com/office/drawing/2014/main" id="{FC13B8C6-F466-491F-A688-DF1A2E17F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3" y="3140598"/>
            <a:ext cx="17807609" cy="881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02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DD074-DE06-48E4-AB97-0131A53D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/>
              <a:t>Definizione Tech4Good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560FE98-BF2F-4B31-BBD1-280880AB450B}"/>
              </a:ext>
            </a:extLst>
          </p:cNvPr>
          <p:cNvSpPr txBox="1"/>
          <p:nvPr/>
        </p:nvSpPr>
        <p:spPr>
          <a:xfrm>
            <a:off x="4527273" y="2885527"/>
            <a:ext cx="1789838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0">
                <a:solidFill>
                  <a:schemeClr val="tx1"/>
                </a:solidFill>
                <a:latin typeface="Poppins" panose="020B0604020202020204" charset="0"/>
                <a:cs typeface="Poppins" panose="020B0604020202020204" charset="0"/>
              </a:rPr>
              <a:t>«Usare la tecnologia per risolvere le sfide della società rispondendo a bisogni concreti a livello sociale, ambientale ed economico» </a:t>
            </a:r>
          </a:p>
          <a:p>
            <a:endParaRPr lang="it-IT" sz="4400">
              <a:solidFill>
                <a:srgbClr val="DA846B"/>
              </a:solidFill>
              <a:latin typeface="Segoe UI" panose="020B0502040204020203" pitchFamily="34" charset="0"/>
            </a:endParaRPr>
          </a:p>
        </p:txBody>
      </p:sp>
      <p:pic>
        <p:nvPicPr>
          <p:cNvPr id="4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DC6469E3-519F-45AF-A484-8832FAF09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8" t="41607" r="5294" b="34730"/>
          <a:stretch/>
        </p:blipFill>
        <p:spPr>
          <a:xfrm>
            <a:off x="6697980" y="9019893"/>
            <a:ext cx="17137976" cy="288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6434845-BCEC-432E-884D-2F5E52B76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786" y="9806003"/>
            <a:ext cx="1309959" cy="13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0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DD074-DE06-48E4-AB97-0131A53D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Tassonomia di riferimento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A2A43C1-B657-4152-90D0-4C82BDA131EF}"/>
              </a:ext>
            </a:extLst>
          </p:cNvPr>
          <p:cNvSpPr/>
          <p:nvPr/>
        </p:nvSpPr>
        <p:spPr>
          <a:xfrm>
            <a:off x="4122787" y="3746201"/>
            <a:ext cx="2223247" cy="1541929"/>
          </a:xfrm>
          <a:prstGeom prst="rect">
            <a:avLst/>
          </a:prstGeom>
          <a:solidFill>
            <a:srgbClr val="80CB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Tecnologie per amministrazione e controllo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EAB9CE8-A65A-4057-874E-96455D4ED37A}"/>
              </a:ext>
            </a:extLst>
          </p:cNvPr>
          <p:cNvSpPr/>
          <p:nvPr/>
        </p:nvSpPr>
        <p:spPr>
          <a:xfrm>
            <a:off x="6645182" y="9244790"/>
            <a:ext cx="2223247" cy="1541929"/>
          </a:xfrm>
          <a:prstGeom prst="rect">
            <a:avLst/>
          </a:prstGeom>
          <a:solidFill>
            <a:srgbClr val="80CB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Tecnologie per distribuzione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472D1A6-D047-4954-911E-2A3C08E0DEB7}"/>
              </a:ext>
            </a:extLst>
          </p:cNvPr>
          <p:cNvSpPr/>
          <p:nvPr/>
        </p:nvSpPr>
        <p:spPr>
          <a:xfrm>
            <a:off x="4122787" y="11049034"/>
            <a:ext cx="2223247" cy="1541929"/>
          </a:xfrm>
          <a:prstGeom prst="rect">
            <a:avLst/>
          </a:prstGeom>
          <a:solidFill>
            <a:srgbClr val="80CB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Altro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ED56ADD-FCC0-4F0D-8F91-78994716A9BB}"/>
              </a:ext>
            </a:extLst>
          </p:cNvPr>
          <p:cNvSpPr/>
          <p:nvPr/>
        </p:nvSpPr>
        <p:spPr>
          <a:xfrm>
            <a:off x="4122787" y="9244791"/>
            <a:ext cx="2223247" cy="1541929"/>
          </a:xfrm>
          <a:prstGeom prst="rect">
            <a:avLst/>
          </a:prstGeom>
          <a:solidFill>
            <a:srgbClr val="80CB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Tecnologie per produzione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072E977-E205-408F-AFBA-F93B1604AE4E}"/>
              </a:ext>
            </a:extLst>
          </p:cNvPr>
          <p:cNvSpPr/>
          <p:nvPr/>
        </p:nvSpPr>
        <p:spPr>
          <a:xfrm>
            <a:off x="6645182" y="7451780"/>
            <a:ext cx="2223247" cy="1541929"/>
          </a:xfrm>
          <a:prstGeom prst="rect">
            <a:avLst/>
          </a:prstGeom>
          <a:solidFill>
            <a:srgbClr val="80CB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Tecnologie per erogazione condivisione servizi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D2B5FA9-0AF4-490C-A457-DDB771A8A539}"/>
              </a:ext>
            </a:extLst>
          </p:cNvPr>
          <p:cNvSpPr/>
          <p:nvPr/>
        </p:nvSpPr>
        <p:spPr>
          <a:xfrm>
            <a:off x="4122787" y="7440548"/>
            <a:ext cx="2223247" cy="1541929"/>
          </a:xfrm>
          <a:prstGeom prst="rect">
            <a:avLst/>
          </a:prstGeom>
          <a:solidFill>
            <a:srgbClr val="80CB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Tecnologie per analisi dei risultati e miglioramento continuo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F020F78-B2DA-4E11-98A8-7832262FF318}"/>
              </a:ext>
            </a:extLst>
          </p:cNvPr>
          <p:cNvSpPr/>
          <p:nvPr/>
        </p:nvSpPr>
        <p:spPr>
          <a:xfrm>
            <a:off x="6645182" y="5632867"/>
            <a:ext cx="2223247" cy="1541929"/>
          </a:xfrm>
          <a:prstGeom prst="rect">
            <a:avLst/>
          </a:prstGeom>
          <a:solidFill>
            <a:srgbClr val="80CB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Tecnologie organizzazione del lavoro e progettazione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646622A-33B2-45E9-8B69-7C4E459357B9}"/>
              </a:ext>
            </a:extLst>
          </p:cNvPr>
          <p:cNvSpPr/>
          <p:nvPr/>
        </p:nvSpPr>
        <p:spPr>
          <a:xfrm>
            <a:off x="4122788" y="5636305"/>
            <a:ext cx="2223247" cy="1541929"/>
          </a:xfrm>
          <a:prstGeom prst="rect">
            <a:avLst/>
          </a:prstGeom>
          <a:solidFill>
            <a:srgbClr val="80CB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Tecnologie per collaborazione e gestione delle relazioni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818D576-D9C5-4085-99E0-0FEFB37A699A}"/>
              </a:ext>
            </a:extLst>
          </p:cNvPr>
          <p:cNvSpPr/>
          <p:nvPr/>
        </p:nvSpPr>
        <p:spPr>
          <a:xfrm>
            <a:off x="6645182" y="3746201"/>
            <a:ext cx="2223247" cy="1541929"/>
          </a:xfrm>
          <a:prstGeom prst="rect">
            <a:avLst/>
          </a:prstGeom>
          <a:solidFill>
            <a:srgbClr val="80CB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Tecnologie per comunicazione e promozione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642AA63-E8E9-44D5-B269-AC12419661AF}"/>
              </a:ext>
            </a:extLst>
          </p:cNvPr>
          <p:cNvSpPr/>
          <p:nvPr/>
        </p:nvSpPr>
        <p:spPr>
          <a:xfrm>
            <a:off x="12995681" y="9210360"/>
            <a:ext cx="2223247" cy="1541929"/>
          </a:xfrm>
          <a:prstGeom prst="rect">
            <a:avLst/>
          </a:prstGeom>
          <a:solidFill>
            <a:srgbClr val="FF500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Sviluppo Urbano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F8E22F0-C15D-4052-836D-D4C141F1BD52}"/>
              </a:ext>
            </a:extLst>
          </p:cNvPr>
          <p:cNvSpPr/>
          <p:nvPr/>
        </p:nvSpPr>
        <p:spPr>
          <a:xfrm>
            <a:off x="10493553" y="11025748"/>
            <a:ext cx="2223247" cy="1541929"/>
          </a:xfrm>
          <a:prstGeom prst="rect">
            <a:avLst/>
          </a:prstGeom>
          <a:solidFill>
            <a:srgbClr val="FF500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Sostenibilità Economica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86E717E-A03F-4AC7-B523-E98272101AA1}"/>
              </a:ext>
            </a:extLst>
          </p:cNvPr>
          <p:cNvSpPr/>
          <p:nvPr/>
        </p:nvSpPr>
        <p:spPr>
          <a:xfrm>
            <a:off x="13015948" y="11025748"/>
            <a:ext cx="2223247" cy="1541929"/>
          </a:xfrm>
          <a:prstGeom prst="rect">
            <a:avLst/>
          </a:prstGeom>
          <a:solidFill>
            <a:srgbClr val="FF500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Giustizia e Riduzione Disuguaglianze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6619C98-74A6-4D1D-8FB6-AF32462031CF}"/>
              </a:ext>
            </a:extLst>
          </p:cNvPr>
          <p:cNvSpPr/>
          <p:nvPr/>
        </p:nvSpPr>
        <p:spPr>
          <a:xfrm>
            <a:off x="10473286" y="9210360"/>
            <a:ext cx="2223247" cy="1541929"/>
          </a:xfrm>
          <a:prstGeom prst="rect">
            <a:avLst/>
          </a:prstGeom>
          <a:solidFill>
            <a:srgbClr val="FF500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Inclusione Sociale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267AF77-9745-4D3D-9295-30787CC29366}"/>
              </a:ext>
            </a:extLst>
          </p:cNvPr>
          <p:cNvSpPr/>
          <p:nvPr/>
        </p:nvSpPr>
        <p:spPr>
          <a:xfrm>
            <a:off x="13015948" y="7455226"/>
            <a:ext cx="2223247" cy="1541929"/>
          </a:xfrm>
          <a:prstGeom prst="rect">
            <a:avLst/>
          </a:prstGeom>
          <a:solidFill>
            <a:srgbClr val="FF500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Parità di genere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BAE0153-B513-4F66-ADCE-EAC982DADDDF}"/>
              </a:ext>
            </a:extLst>
          </p:cNvPr>
          <p:cNvSpPr/>
          <p:nvPr/>
        </p:nvSpPr>
        <p:spPr>
          <a:xfrm>
            <a:off x="10493553" y="7432594"/>
            <a:ext cx="2223247" cy="1541929"/>
          </a:xfrm>
          <a:prstGeom prst="rect">
            <a:avLst/>
          </a:prstGeom>
          <a:solidFill>
            <a:srgbClr val="FF500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Ambiente e cambiamento climatico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686F63D-8DD5-4CF7-8307-4F7490A814D9}"/>
              </a:ext>
            </a:extLst>
          </p:cNvPr>
          <p:cNvSpPr/>
          <p:nvPr/>
        </p:nvSpPr>
        <p:spPr>
          <a:xfrm>
            <a:off x="12995681" y="5599904"/>
            <a:ext cx="2223247" cy="1541929"/>
          </a:xfrm>
          <a:prstGeom prst="rect">
            <a:avLst/>
          </a:prstGeom>
          <a:solidFill>
            <a:srgbClr val="FF500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Educazione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1B1E0D16-8E31-430D-A524-6F2E48CA2105}"/>
              </a:ext>
            </a:extLst>
          </p:cNvPr>
          <p:cNvSpPr/>
          <p:nvPr/>
        </p:nvSpPr>
        <p:spPr>
          <a:xfrm>
            <a:off x="10473285" y="5599905"/>
            <a:ext cx="2223247" cy="1541929"/>
          </a:xfrm>
          <a:prstGeom prst="rect">
            <a:avLst/>
          </a:prstGeom>
          <a:solidFill>
            <a:srgbClr val="FF500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Cultura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C85FF2D-B3DA-44B8-B628-68139C648C61}"/>
              </a:ext>
            </a:extLst>
          </p:cNvPr>
          <p:cNvSpPr/>
          <p:nvPr/>
        </p:nvSpPr>
        <p:spPr>
          <a:xfrm>
            <a:off x="12995682" y="3740428"/>
            <a:ext cx="2223247" cy="1541929"/>
          </a:xfrm>
          <a:prstGeom prst="rect">
            <a:avLst/>
          </a:prstGeom>
          <a:solidFill>
            <a:srgbClr val="FF500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Salute e Benessere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090A86D-7F3F-4A9B-8C67-F3581E07A53A}"/>
              </a:ext>
            </a:extLst>
          </p:cNvPr>
          <p:cNvSpPr/>
          <p:nvPr/>
        </p:nvSpPr>
        <p:spPr>
          <a:xfrm>
            <a:off x="10473285" y="3729340"/>
            <a:ext cx="2223247" cy="1541929"/>
          </a:xfrm>
          <a:prstGeom prst="rect">
            <a:avLst/>
          </a:prstGeom>
          <a:solidFill>
            <a:srgbClr val="FF500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Lavoro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C5EEE5A-14F5-4C06-98A7-F75505920706}"/>
              </a:ext>
            </a:extLst>
          </p:cNvPr>
          <p:cNvSpPr/>
          <p:nvPr/>
        </p:nvSpPr>
        <p:spPr>
          <a:xfrm>
            <a:off x="16864319" y="11047124"/>
            <a:ext cx="2223247" cy="15419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Altro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A682666-CEAD-4987-8D47-4E76AE093E91}"/>
              </a:ext>
            </a:extLst>
          </p:cNvPr>
          <p:cNvSpPr/>
          <p:nvPr/>
        </p:nvSpPr>
        <p:spPr>
          <a:xfrm>
            <a:off x="19386713" y="9228289"/>
            <a:ext cx="2223247" cy="15419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Trasparenza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047B1129-B440-40EF-B7F9-8EBE0FBCA68E}"/>
              </a:ext>
            </a:extLst>
          </p:cNvPr>
          <p:cNvSpPr/>
          <p:nvPr/>
        </p:nvSpPr>
        <p:spPr>
          <a:xfrm>
            <a:off x="16864320" y="9228289"/>
            <a:ext cx="2223247" cy="15419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Accessibilità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E1E6DBD7-4665-4867-9B77-B3C5E7A905D9}"/>
              </a:ext>
            </a:extLst>
          </p:cNvPr>
          <p:cNvSpPr/>
          <p:nvPr/>
        </p:nvSpPr>
        <p:spPr>
          <a:xfrm>
            <a:off x="19386712" y="7415892"/>
            <a:ext cx="2223247" cy="15419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Valore Percepito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AAB74FB-1592-42A0-B730-2C3B0F29468D}"/>
              </a:ext>
            </a:extLst>
          </p:cNvPr>
          <p:cNvSpPr/>
          <p:nvPr/>
        </p:nvSpPr>
        <p:spPr>
          <a:xfrm>
            <a:off x="16864319" y="7450524"/>
            <a:ext cx="2223247" cy="15419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Qualità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B728BBEF-94C8-4CB8-87D6-1DF51B8E8083}"/>
              </a:ext>
            </a:extLst>
          </p:cNvPr>
          <p:cNvSpPr/>
          <p:nvPr/>
        </p:nvSpPr>
        <p:spPr>
          <a:xfrm>
            <a:off x="19386712" y="5611566"/>
            <a:ext cx="2223247" cy="15419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Versatilità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1DCE8DFA-3421-4FDF-A648-39F26DE5BFA9}"/>
              </a:ext>
            </a:extLst>
          </p:cNvPr>
          <p:cNvSpPr/>
          <p:nvPr/>
        </p:nvSpPr>
        <p:spPr>
          <a:xfrm>
            <a:off x="16864319" y="5652224"/>
            <a:ext cx="2223247" cy="15419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Scalabilità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F0534611-F316-4D0C-9D85-31F792B3806A}"/>
              </a:ext>
            </a:extLst>
          </p:cNvPr>
          <p:cNvSpPr/>
          <p:nvPr/>
        </p:nvSpPr>
        <p:spPr>
          <a:xfrm>
            <a:off x="19386719" y="3740428"/>
            <a:ext cx="2223247" cy="15419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Efficacia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32159C20-623C-4AE4-BAE3-BDA23E52C371}"/>
              </a:ext>
            </a:extLst>
          </p:cNvPr>
          <p:cNvSpPr/>
          <p:nvPr/>
        </p:nvSpPr>
        <p:spPr>
          <a:xfrm>
            <a:off x="16864324" y="3767577"/>
            <a:ext cx="2223247" cy="15419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latin typeface="Poppins" panose="020B0604020202020204" charset="0"/>
                <a:cs typeface="Poppins" panose="020B0604020202020204" charset="0"/>
              </a:rPr>
              <a:t>Efficienza</a:t>
            </a: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5AAC3BA3-259D-4DFD-BDA6-0E64CC01A928}"/>
              </a:ext>
            </a:extLst>
          </p:cNvPr>
          <p:cNvSpPr txBox="1"/>
          <p:nvPr/>
        </p:nvSpPr>
        <p:spPr>
          <a:xfrm>
            <a:off x="10459200" y="2020821"/>
            <a:ext cx="4759728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it-IT" sz="4400" b="1">
                <a:solidFill>
                  <a:srgbClr val="FF500F"/>
                </a:solidFill>
                <a:latin typeface="Poppins" panose="020B0604020202020204" charset="0"/>
                <a:cs typeface="Poppins" panose="020B0604020202020204" charset="0"/>
              </a:rPr>
              <a:t>Good:</a:t>
            </a:r>
            <a:endParaRPr lang="it-IT" sz="3600">
              <a:solidFill>
                <a:srgbClr val="FF500F"/>
              </a:solidFill>
              <a:latin typeface="Segoe UI"/>
              <a:cs typeface="Segoe UI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2DBE4584-F1DB-45AC-AB07-F0D93666DCDF}"/>
              </a:ext>
            </a:extLst>
          </p:cNvPr>
          <p:cNvSpPr txBox="1"/>
          <p:nvPr/>
        </p:nvSpPr>
        <p:spPr>
          <a:xfrm>
            <a:off x="4108701" y="2120753"/>
            <a:ext cx="4759728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it-IT" sz="4400" b="1">
                <a:solidFill>
                  <a:srgbClr val="80CBC0"/>
                </a:solidFill>
                <a:latin typeface="Poppins" panose="020B0604020202020204" charset="0"/>
                <a:cs typeface="Poppins" panose="020B0604020202020204" charset="0"/>
              </a:rPr>
              <a:t>Tech:</a:t>
            </a:r>
            <a:endParaRPr lang="it-IT" sz="3600">
              <a:solidFill>
                <a:srgbClr val="80CBC0"/>
              </a:solidFill>
              <a:latin typeface="Segoe UI"/>
              <a:cs typeface="Segoe UI"/>
            </a:endParaRP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BF9C1963-BFF4-44EC-B8C5-6D26515123BD}"/>
              </a:ext>
            </a:extLst>
          </p:cNvPr>
          <p:cNvSpPr txBox="1"/>
          <p:nvPr/>
        </p:nvSpPr>
        <p:spPr>
          <a:xfrm>
            <a:off x="16809699" y="1967547"/>
            <a:ext cx="4759728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it-IT" sz="4400" b="1">
                <a:solidFill>
                  <a:srgbClr val="FFC000"/>
                </a:solidFill>
                <a:latin typeface="Poppins" panose="020B0604020202020204" charset="0"/>
                <a:cs typeface="Poppins" panose="020B0604020202020204" charset="0"/>
              </a:rPr>
              <a:t>Impatti:</a:t>
            </a:r>
            <a:endParaRPr lang="it-IT" sz="3600">
              <a:solidFill>
                <a:srgbClr val="FFC000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1621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FAE6BC-3329-49A1-9EE5-65F0F54E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Enti proponenti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9E54D2B-1446-418B-BABC-45BE64153D7D}"/>
              </a:ext>
            </a:extLst>
          </p:cNvPr>
          <p:cNvSpPr txBox="1"/>
          <p:nvPr/>
        </p:nvSpPr>
        <p:spPr>
          <a:xfrm>
            <a:off x="4106715" y="9554065"/>
            <a:ext cx="4759728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4400" b="1">
                <a:solidFill>
                  <a:srgbClr val="FF500F"/>
                </a:solidFill>
                <a:latin typeface="Poppins" panose="020B0604020202020204" charset="0"/>
                <a:cs typeface="Poppins" panose="020B0604020202020204" charset="0"/>
              </a:rPr>
              <a:t>Imprese</a:t>
            </a:r>
            <a:br>
              <a:rPr lang="it-IT" sz="4400" b="1">
                <a:solidFill>
                  <a:srgbClr val="FF500F"/>
                </a:solidFill>
                <a:latin typeface="Poppins" panose="020B0604020202020204" charset="0"/>
                <a:cs typeface="Poppins" panose="020B0604020202020204" charset="0"/>
              </a:rPr>
            </a:br>
            <a:r>
              <a:rPr lang="it-IT" sz="4400" b="1">
                <a:solidFill>
                  <a:srgbClr val="FF500F"/>
                </a:solidFill>
                <a:latin typeface="Poppins" panose="020B0604020202020204" charset="0"/>
                <a:cs typeface="Poppins" panose="020B0604020202020204" charset="0"/>
              </a:rPr>
              <a:t>e Start-up:</a:t>
            </a:r>
            <a:endParaRPr lang="it-IT" sz="3600">
              <a:solidFill>
                <a:srgbClr val="00B050"/>
              </a:solidFill>
              <a:latin typeface="Segoe UI"/>
              <a:cs typeface="Segoe UI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E8D72D5-B8BB-4FF7-82A1-36FA63D57278}"/>
              </a:ext>
            </a:extLst>
          </p:cNvPr>
          <p:cNvSpPr txBox="1"/>
          <p:nvPr/>
        </p:nvSpPr>
        <p:spPr>
          <a:xfrm>
            <a:off x="3512887" y="5447030"/>
            <a:ext cx="23464716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it-IT" sz="4400" b="1">
                <a:solidFill>
                  <a:srgbClr val="FF500F"/>
                </a:solidFill>
                <a:latin typeface="Poppins" panose="020B0604020202020204" charset="0"/>
                <a:cs typeface="Poppins" panose="020B0604020202020204" charset="0"/>
              </a:rPr>
              <a:t>Associazioni:</a:t>
            </a: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1819A6FA-B426-4EC9-927F-F3CB7780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8922" y="7813032"/>
            <a:ext cx="3485933" cy="1815824"/>
          </a:xfrm>
          <a:prstGeom prst="rect">
            <a:avLst/>
          </a:prstGeo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E2CB7D7F-5A53-49CD-A165-554B04AE2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1571" y="7603901"/>
            <a:ext cx="3945391" cy="2055156"/>
          </a:xfrm>
          <a:prstGeom prst="rect">
            <a:avLst/>
          </a:prstGeom>
        </p:spPr>
      </p:pic>
      <p:pic>
        <p:nvPicPr>
          <p:cNvPr id="10" name="Immagine 10">
            <a:extLst>
              <a:ext uri="{FF2B5EF4-FFF2-40B4-BE49-F238E27FC236}">
                <a16:creationId xmlns:a16="http://schemas.microsoft.com/office/drawing/2014/main" id="{89759A02-4A3B-4827-8F77-5348B6225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4293" y="7636293"/>
            <a:ext cx="1867256" cy="1867256"/>
          </a:xfrm>
          <a:prstGeom prst="rect">
            <a:avLst/>
          </a:prstGeom>
        </p:spPr>
      </p:pic>
      <p:pic>
        <p:nvPicPr>
          <p:cNvPr id="11" name="Immagine 11">
            <a:extLst>
              <a:ext uri="{FF2B5EF4-FFF2-40B4-BE49-F238E27FC236}">
                <a16:creationId xmlns:a16="http://schemas.microsoft.com/office/drawing/2014/main" id="{7CE8E69C-8A48-485D-A43C-8BC734B46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7585" y="11912341"/>
            <a:ext cx="3653136" cy="1626025"/>
          </a:xfrm>
          <a:prstGeom prst="rect">
            <a:avLst/>
          </a:prstGeom>
        </p:spPr>
      </p:pic>
      <p:pic>
        <p:nvPicPr>
          <p:cNvPr id="12" name="Immagine 1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8CEF1842-9336-4EC5-B2D0-AED2DB633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5963" y="2568498"/>
            <a:ext cx="2381250" cy="1428750"/>
          </a:xfrm>
          <a:prstGeom prst="rect">
            <a:avLst/>
          </a:prstGeom>
        </p:spPr>
      </p:pic>
      <p:pic>
        <p:nvPicPr>
          <p:cNvPr id="14" name="Picture 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C53E5693-BA9B-430A-8166-642ED2215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3342" y="2167703"/>
            <a:ext cx="4321903" cy="1929421"/>
          </a:xfrm>
          <a:prstGeom prst="rect">
            <a:avLst/>
          </a:prstGeom>
        </p:spPr>
      </p:pic>
      <p:pic>
        <p:nvPicPr>
          <p:cNvPr id="16" name="Immagine 9" descr="Immagine che contiene testo, rosso, dispositivo, metro&#10;&#10;Descrizione generata automaticamente">
            <a:extLst>
              <a:ext uri="{FF2B5EF4-FFF2-40B4-BE49-F238E27FC236}">
                <a16:creationId xmlns:a16="http://schemas.microsoft.com/office/drawing/2014/main" id="{29B20AFB-D884-426C-9E99-735380D477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163" y="2119067"/>
            <a:ext cx="3087089" cy="2140724"/>
          </a:xfrm>
          <a:prstGeom prst="rect">
            <a:avLst/>
          </a:prstGeom>
        </p:spPr>
      </p:pic>
      <p:pic>
        <p:nvPicPr>
          <p:cNvPr id="18" name="Picture 2" descr="HomepageIT - 2i3T Incubatore d'Imprese di Unito">
            <a:extLst>
              <a:ext uri="{FF2B5EF4-FFF2-40B4-BE49-F238E27FC236}">
                <a16:creationId xmlns:a16="http://schemas.microsoft.com/office/drawing/2014/main" id="{1960670B-59AF-4011-B9A2-D41849A4D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83" y="2371291"/>
            <a:ext cx="1867256" cy="185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9">
            <a:extLst>
              <a:ext uri="{FF2B5EF4-FFF2-40B4-BE49-F238E27FC236}">
                <a16:creationId xmlns:a16="http://schemas.microsoft.com/office/drawing/2014/main" id="{1E3758FD-F148-4650-B364-125478F7BA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0368" y="10145194"/>
            <a:ext cx="4759728" cy="1872788"/>
          </a:xfrm>
          <a:prstGeom prst="rect">
            <a:avLst/>
          </a:prstGeom>
        </p:spPr>
      </p:pic>
      <p:pic>
        <p:nvPicPr>
          <p:cNvPr id="20" name="Immagine 20">
            <a:extLst>
              <a:ext uri="{FF2B5EF4-FFF2-40B4-BE49-F238E27FC236}">
                <a16:creationId xmlns:a16="http://schemas.microsoft.com/office/drawing/2014/main" id="{70FBEBA2-9283-4AC7-9F83-9CC39A0272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83043" y="10477691"/>
            <a:ext cx="3063545" cy="1731568"/>
          </a:xfrm>
          <a:prstGeom prst="rect">
            <a:avLst/>
          </a:prstGeom>
        </p:spPr>
      </p:pic>
      <p:pic>
        <p:nvPicPr>
          <p:cNvPr id="21" name="Immagine 21">
            <a:extLst>
              <a:ext uri="{FF2B5EF4-FFF2-40B4-BE49-F238E27FC236}">
                <a16:creationId xmlns:a16="http://schemas.microsoft.com/office/drawing/2014/main" id="{6AC9933F-F606-4FEE-BCA5-282CA27575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41491" y="10582567"/>
            <a:ext cx="4373033" cy="1329774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34ADAF94-241D-4EFB-9ECD-81213257CCD2}"/>
              </a:ext>
            </a:extLst>
          </p:cNvPr>
          <p:cNvSpPr txBox="1"/>
          <p:nvPr/>
        </p:nvSpPr>
        <p:spPr>
          <a:xfrm>
            <a:off x="2861196" y="2898712"/>
            <a:ext cx="4759728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it-IT" sz="4400" b="1">
                <a:solidFill>
                  <a:srgbClr val="FF500F"/>
                </a:solidFill>
                <a:latin typeface="Poppins" panose="020B0604020202020204" charset="0"/>
                <a:cs typeface="Poppins" panose="020B0604020202020204" charset="0"/>
              </a:rPr>
              <a:t>Organizzazioni:</a:t>
            </a:r>
            <a:endParaRPr lang="it-IT" sz="3600">
              <a:solidFill>
                <a:srgbClr val="00B050"/>
              </a:solidFill>
              <a:latin typeface="Segoe UI"/>
              <a:cs typeface="Segoe U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122C406-F591-4424-B906-71FA7AE2A6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7168" y="4751667"/>
            <a:ext cx="1790700" cy="25527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4E5E152-64F9-4892-9E04-4C6F9A4A20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48601" y="4591998"/>
            <a:ext cx="2857500" cy="28575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938505D-9FF5-4576-B243-037EA90946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7403" y="7172158"/>
            <a:ext cx="2857500" cy="28575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681F6DF-35D5-4F7F-ABEF-34E9DC75C3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63437" y="5239926"/>
            <a:ext cx="1504950" cy="1571625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F0C605F-A70A-42D8-B60A-E85A648E57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895420" y="4573709"/>
            <a:ext cx="2857500" cy="28575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6FB470B0-4E11-4428-89B6-A9B7F0EC77C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786315" y="4962803"/>
            <a:ext cx="3109105" cy="195555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CA0D3E47-02DA-41BE-959C-567DEF9AC4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507761" y="5183301"/>
            <a:ext cx="2857500" cy="19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83759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Personalizzati 1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221151"/>
      </a:accent1>
      <a:accent2>
        <a:srgbClr val="E25242"/>
      </a:accent2>
      <a:accent3>
        <a:srgbClr val="8F35AA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  <wetp:taskpane dockstate="right" visibility="0" width="350" row="1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FCF245CB-8ECB-4316-8594-541E9DECA63C}">
  <we:reference id="wa104051163" version="1.2.0.3" store="it-IT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CF9AB59-233C-40B3-AA35-E2B130C3A2A9}">
  <we:reference id="wa200001409" version="1.0.0.3" store="it-IT" storeType="OMEX"/>
  <we:alternateReferences>
    <we:reference id="wa200001409" version="1.0.0.3" store="WA20000140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78C57A4ABC7824D844DCD915A2FF920" ma:contentTypeVersion="15" ma:contentTypeDescription="Creare un nuovo documento." ma:contentTypeScope="" ma:versionID="6becbd22907a6e5bc8bf574bfb2e4a7e">
  <xsd:schema xmlns:xsd="http://www.w3.org/2001/XMLSchema" xmlns:xs="http://www.w3.org/2001/XMLSchema" xmlns:p="http://schemas.microsoft.com/office/2006/metadata/properties" xmlns:ns2="c01ec564-8f92-443e-9c53-5dd1b99cdf38" xmlns:ns3="65168ee9-6f4a-4357-86e8-a3a2dbb77317" xmlns:ns4="11901bc7-6fd4-459a-9636-9ebd34032cf2" targetNamespace="http://schemas.microsoft.com/office/2006/metadata/properties" ma:root="true" ma:fieldsID="54ff55a71aa779d4788d367c07ffb7dd" ns2:_="" ns3:_="" ns4:_="">
    <xsd:import namespace="c01ec564-8f92-443e-9c53-5dd1b99cdf38"/>
    <xsd:import namespace="65168ee9-6f4a-4357-86e8-a3a2dbb77317"/>
    <xsd:import namespace="11901bc7-6fd4-459a-9636-9ebd34032c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ec564-8f92-443e-9c53-5dd1b99cdf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68ee9-6f4a-4357-86e8-a3a2dbb77317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suggerimento condivisione" ma:internalName="SharingHintHash" ma:readOnly="true">
      <xsd:simpleType>
        <xsd:restriction base="dms:Text"/>
      </xsd:simpleType>
    </xsd:element>
    <xsd:element name="SharedWithDetails" ma:index="1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Autore ultima condivision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Ora ultima condivision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01bc7-6fd4-459a-9636-9ebd34032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E535D9-DE26-43A9-B8D3-305EE795304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7C5617-877C-43B2-8086-5587FFBDF4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AD6DE9-FAEA-4D7C-BA43-FFEED2C9F266}">
  <ds:schemaRefs>
    <ds:schemaRef ds:uri="11901bc7-6fd4-459a-9636-9ebd34032cf2"/>
    <ds:schemaRef ds:uri="65168ee9-6f4a-4357-86e8-a3a2dbb77317"/>
    <ds:schemaRef ds:uri="c01ec564-8f92-443e-9c53-5dd1b99cdf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Personalizzato</PresentationFormat>
  <Paragraphs>96</Paragraphs>
  <Slides>14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Courier New</vt:lpstr>
      <vt:lpstr>Helvetica Neue</vt:lpstr>
      <vt:lpstr>Arial</vt:lpstr>
      <vt:lpstr>Lato Black</vt:lpstr>
      <vt:lpstr>Poppins</vt:lpstr>
      <vt:lpstr>Poppins Light</vt:lpstr>
      <vt:lpstr>Gill Sans</vt:lpstr>
      <vt:lpstr>Lato</vt:lpstr>
      <vt:lpstr>Candara</vt:lpstr>
      <vt:lpstr>Calibri</vt:lpstr>
      <vt:lpstr>Segoe UI</vt:lpstr>
      <vt:lpstr>White</vt:lpstr>
      <vt:lpstr>Presentazione standard di PowerPoint</vt:lpstr>
      <vt:lpstr>Presentazione standard di PowerPoint</vt:lpstr>
      <vt:lpstr>Chi siamo</vt:lpstr>
      <vt:lpstr>Obiettivi del Gruppo di Lavoro</vt:lpstr>
      <vt:lpstr>Il percorso</vt:lpstr>
      <vt:lpstr>Strumenti di lavoro utilizzati</vt:lpstr>
      <vt:lpstr>Definizione Tech4Good</vt:lpstr>
      <vt:lpstr>Tassonomia di riferimento</vt:lpstr>
      <vt:lpstr>Enti proponenti</vt:lpstr>
      <vt:lpstr>Alcune Iniziative e relativi fabbisogni</vt:lpstr>
      <vt:lpstr>Link ai questionari di mappatura Tech4Good</vt:lpstr>
      <vt:lpstr>I prossimi passi </vt:lpstr>
      <vt:lpstr>Contatti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Marco Martinotti</cp:lastModifiedBy>
  <cp:revision>1</cp:revision>
  <dcterms:modified xsi:type="dcterms:W3CDTF">2021-05-11T13:59:21Z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0x010100E78C57A4ABC7824D844DCD915A2FF920</vt:lpwstr>
  </property>
</Properties>
</file>