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459" r:id="rId2"/>
    <p:sldId id="461" r:id="rId3"/>
    <p:sldId id="462" r:id="rId4"/>
    <p:sldId id="446" r:id="rId5"/>
    <p:sldId id="447" r:id="rId6"/>
    <p:sldId id="456" r:id="rId7"/>
    <p:sldId id="454" r:id="rId8"/>
    <p:sldId id="458" r:id="rId9"/>
    <p:sldId id="448" r:id="rId10"/>
    <p:sldId id="451" r:id="rId11"/>
    <p:sldId id="457" r:id="rId12"/>
    <p:sldId id="455" r:id="rId13"/>
  </p:sldIdLst>
  <p:sldSz cx="24384000" cy="13716000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Lato Black" panose="020B0604020202020204" charset="0"/>
      <p:bold r:id="rId36"/>
      <p:italic r:id="rId37"/>
      <p:boldItalic r:id="rId38"/>
    </p:embeddedFont>
    <p:embeddedFont>
      <p:font typeface="Poppins" panose="02000000000000000000" pitchFamily="2" charset="0"/>
      <p:regular r:id="rId39"/>
      <p:bold r:id="rId40"/>
    </p:embeddedFont>
    <p:embeddedFont>
      <p:font typeface="Titillium Web Light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97">
          <p15:clr>
            <a:srgbClr val="A4A3A4"/>
          </p15:clr>
        </p15:guide>
        <p15:guide id="2" pos="777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s/gzyn38g4mPURQFD3MebOyG4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112"/>
    <a:srgbClr val="CD7312"/>
    <a:srgbClr val="6FA69E"/>
    <a:srgbClr val="35504C"/>
    <a:srgbClr val="75AEA6"/>
    <a:srgbClr val="90D7CD"/>
    <a:srgbClr val="6EA59D"/>
    <a:srgbClr val="7DC6C7"/>
    <a:srgbClr val="79BBC7"/>
    <a:srgbClr val="87D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9"/>
    <p:restoredTop sz="94638"/>
  </p:normalViewPr>
  <p:slideViewPr>
    <p:cSldViewPr snapToGrid="0">
      <p:cViewPr varScale="1">
        <p:scale>
          <a:sx n="38" d="100"/>
          <a:sy n="38" d="100"/>
        </p:scale>
        <p:origin x="816" y="86"/>
      </p:cViewPr>
      <p:guideLst>
        <p:guide orient="horz" pos="4297"/>
        <p:guide pos="7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0" name="Google Shape;138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SLIDE TITOLO/HEADLINE + IMMAGINE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9" name="Google Shape;27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22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756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9" name="Google Shape;27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48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1" name="Google Shape;140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lang="it-IT" dirty="0"/>
              <a:t>SLIDE TITOLO + TESTO + IMMAGINE</a:t>
            </a:r>
            <a:endParaRPr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44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1" name="Google Shape;140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lang="it-IT" dirty="0"/>
              <a:t>SLIDE TITOLO + TESTO + IMMAGINE</a:t>
            </a:r>
            <a:endParaRPr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79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969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89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69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9" name="Google Shape;27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72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9" name="Google Shape;27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3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559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Slide 02">
  <p:cSld name="1_Main Slide 0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" name="Google Shape;13;p1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4" name="Google Shape;14;p1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" name="Google Shape;15;p1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6" name="Google Shape;16;p1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7" name="Google Shape;17;p1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0" y="4826859"/>
            <a:ext cx="24384001" cy="888920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ain Slide 02">
  <p:cSld name="6_Main Slide 0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2" name="Google Shape;112;p2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3" name="Google Shape;113;p2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8" name="Google Shape;118;p25"/>
          <p:cNvSpPr>
            <a:spLocks noGrp="1"/>
          </p:cNvSpPr>
          <p:nvPr>
            <p:ph type="pic" idx="2"/>
          </p:nvPr>
        </p:nvSpPr>
        <p:spPr>
          <a:xfrm>
            <a:off x="-1" y="2033322"/>
            <a:ext cx="24384001" cy="482481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Main Slide 01">
  <p:cSld name="71_Main Slide 01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1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86" name="Google Shape;1186;p11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87" name="Google Shape;1187;p11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88" name="Google Shape;1188;p11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89" name="Google Shape;1189;p11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90" name="Google Shape;1190;p11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91" name="Google Shape;1191;p11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92" name="Google Shape;1192;p11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93" name="Google Shape;1193;p115"/>
          <p:cNvSpPr>
            <a:spLocks noGrp="1"/>
          </p:cNvSpPr>
          <p:nvPr>
            <p:ph type="pic" idx="2"/>
          </p:nvPr>
        </p:nvSpPr>
        <p:spPr>
          <a:xfrm>
            <a:off x="7112000" y="3682999"/>
            <a:ext cx="10160000" cy="635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Main Slide 01">
  <p:cSld name="74_Main Slide 01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1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96" name="Google Shape;1196;p11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97" name="Google Shape;1197;p11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98" name="Google Shape;1198;p11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99" name="Google Shape;1199;p11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00" name="Google Shape;1200;p11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01" name="Google Shape;1201;p11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02" name="Google Shape;1202;p11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03" name="Google Shape;1203;p116"/>
          <p:cNvSpPr>
            <a:spLocks noGrp="1"/>
          </p:cNvSpPr>
          <p:nvPr>
            <p:ph type="pic" idx="2"/>
          </p:nvPr>
        </p:nvSpPr>
        <p:spPr>
          <a:xfrm>
            <a:off x="1813065" y="2737214"/>
            <a:ext cx="5686029" cy="7621588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7_Main Slide 01">
  <p:cSld name="77_Main Slide 01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1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06" name="Google Shape;1206;p11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07" name="Google Shape;1207;p11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08" name="Google Shape;1208;p11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09" name="Google Shape;1209;p11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10" name="Google Shape;1210;p11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11" name="Google Shape;1211;p11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12" name="Google Shape;1212;p11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13" name="Google Shape;1213;p117"/>
          <p:cNvSpPr>
            <a:spLocks noGrp="1"/>
          </p:cNvSpPr>
          <p:nvPr>
            <p:ph type="pic" idx="2"/>
          </p:nvPr>
        </p:nvSpPr>
        <p:spPr>
          <a:xfrm>
            <a:off x="1813065" y="2737214"/>
            <a:ext cx="5686029" cy="7621588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214" name="Google Shape;1214;p117" descr="image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3488" y="2033323"/>
            <a:ext cx="7085383" cy="964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6_Main Slide 01">
  <p:cSld name="76_Main Slide 01"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1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17" name="Google Shape;1217;p11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18" name="Google Shape;1218;p11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19" name="Google Shape;1219;p11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20" name="Google Shape;1220;p11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21" name="Google Shape;1221;p11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22" name="Google Shape;1222;p11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23" name="Google Shape;1223;p11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24" name="Google Shape;1224;p118"/>
          <p:cNvSpPr>
            <a:spLocks noGrp="1"/>
          </p:cNvSpPr>
          <p:nvPr>
            <p:ph type="pic" idx="2"/>
          </p:nvPr>
        </p:nvSpPr>
        <p:spPr>
          <a:xfrm>
            <a:off x="14859398" y="2393116"/>
            <a:ext cx="10113962" cy="610155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9_Main Slide 01">
  <p:cSld name="79_Main Slide 01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1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27" name="Google Shape;1227;p11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28" name="Google Shape;1228;p11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29" name="Google Shape;1229;p11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30" name="Google Shape;1230;p11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31" name="Google Shape;1231;p11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32" name="Google Shape;1232;p11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33" name="Google Shape;1233;p11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34" name="Google Shape;1234;p119"/>
          <p:cNvSpPr>
            <a:spLocks noGrp="1"/>
          </p:cNvSpPr>
          <p:nvPr>
            <p:ph type="pic" idx="2"/>
          </p:nvPr>
        </p:nvSpPr>
        <p:spPr>
          <a:xfrm>
            <a:off x="14859398" y="2393116"/>
            <a:ext cx="10113962" cy="610155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235" name="Google Shape;1235;p119" descr="imag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03695" y="1804444"/>
            <a:ext cx="11525022" cy="1056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8_Main Slide 01">
  <p:cSld name="78_Main Slide 01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2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38" name="Google Shape;1238;p12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39" name="Google Shape;1239;p12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40" name="Google Shape;1240;p12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41" name="Google Shape;1241;p12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42" name="Google Shape;1242;p12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43" name="Google Shape;1243;p12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44" name="Google Shape;1244;p12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45" name="Google Shape;1245;p120"/>
          <p:cNvSpPr>
            <a:spLocks noGrp="1"/>
          </p:cNvSpPr>
          <p:nvPr>
            <p:ph type="pic" idx="2"/>
          </p:nvPr>
        </p:nvSpPr>
        <p:spPr>
          <a:xfrm>
            <a:off x="8316393" y="5152405"/>
            <a:ext cx="7641036" cy="575191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_Main Slide 01">
  <p:cSld name="80_Main Slide 01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2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48" name="Google Shape;1248;p12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49" name="Google Shape;1249;p12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50" name="Google Shape;1250;p12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51" name="Google Shape;1251;p12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52" name="Google Shape;1252;p12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53" name="Google Shape;1253;p12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54" name="Google Shape;1254;p12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255" name="Google Shape;1255;p121" descr="tablet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4764" y="4431986"/>
            <a:ext cx="9414472" cy="7248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121"/>
          <p:cNvSpPr>
            <a:spLocks noGrp="1"/>
          </p:cNvSpPr>
          <p:nvPr>
            <p:ph type="pic" idx="2"/>
          </p:nvPr>
        </p:nvSpPr>
        <p:spPr>
          <a:xfrm>
            <a:off x="8316393" y="5152405"/>
            <a:ext cx="7641036" cy="575191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Main Slide 01">
  <p:cSld name="75_Main Slide 01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2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59" name="Google Shape;1259;p12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60" name="Google Shape;1260;p12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61" name="Google Shape;1261;p12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62" name="Google Shape;1262;p12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63" name="Google Shape;1263;p122"/>
          <p:cNvSpPr>
            <a:spLocks noGrp="1"/>
          </p:cNvSpPr>
          <p:nvPr>
            <p:ph type="pic" idx="2"/>
          </p:nvPr>
        </p:nvSpPr>
        <p:spPr>
          <a:xfrm>
            <a:off x="10410031" y="-1"/>
            <a:ext cx="6350001" cy="952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64" name="Google Shape;1264;p122"/>
          <p:cNvSpPr>
            <a:spLocks noGrp="1"/>
          </p:cNvSpPr>
          <p:nvPr>
            <p:ph type="pic" idx="3"/>
          </p:nvPr>
        </p:nvSpPr>
        <p:spPr>
          <a:xfrm>
            <a:off x="16759950" y="0"/>
            <a:ext cx="6350002" cy="952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1_Main Slide 01">
  <p:cSld name="81_Main Slide 01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2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67" name="Google Shape;1267;p12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68" name="Google Shape;1268;p12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69" name="Google Shape;1269;p12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70" name="Google Shape;1270;p12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71" name="Google Shape;1271;p12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72" name="Google Shape;1272;p12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73" name="Google Shape;1273;p12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74" name="Google Shape;1274;p123"/>
          <p:cNvSpPr>
            <a:spLocks noGrp="1"/>
          </p:cNvSpPr>
          <p:nvPr>
            <p:ph type="pic" idx="2"/>
          </p:nvPr>
        </p:nvSpPr>
        <p:spPr>
          <a:xfrm>
            <a:off x="11684000" y="0"/>
            <a:ext cx="6350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Main Slide 01">
  <p:cSld name="82_Main Slide 0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2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77" name="Google Shape;1277;p12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78" name="Google Shape;1278;p12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79" name="Google Shape;1279;p12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80" name="Google Shape;1280;p12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81" name="Google Shape;1281;p12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82" name="Google Shape;1282;p12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83" name="Google Shape;1283;p12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84" name="Google Shape;1284;p124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ain Slide 02">
  <p:cSld name="9_Main Slide 0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2" name="Google Shape;122;p2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3" name="Google Shape;123;p2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4" name="Google Shape;124;p2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5" name="Google Shape;125;p2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6" name="Google Shape;126;p2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1272447" y="8383242"/>
            <a:ext cx="6943730" cy="26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Candara"/>
              <a:buNone/>
              <a:defRPr sz="7000" b="0" i="0" u="none" strike="noStrike" cap="none">
                <a:solidFill>
                  <a:srgbClr val="2C2E3C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2"/>
          </p:nvPr>
        </p:nvSpPr>
        <p:spPr>
          <a:xfrm>
            <a:off x="1272447" y="10979667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3"/>
          </p:nvPr>
        </p:nvSpPr>
        <p:spPr>
          <a:xfrm>
            <a:off x="9672015" y="8421342"/>
            <a:ext cx="5980989" cy="283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4"/>
          </p:nvPr>
        </p:nvSpPr>
        <p:spPr>
          <a:xfrm>
            <a:off x="17130563" y="8421342"/>
            <a:ext cx="5979469" cy="283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>
            <a:spLocks noGrp="1"/>
          </p:cNvSpPr>
          <p:nvPr>
            <p:ph type="pic" idx="5"/>
          </p:nvPr>
        </p:nvSpPr>
        <p:spPr>
          <a:xfrm>
            <a:off x="-1" y="2033322"/>
            <a:ext cx="24384001" cy="482481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3_Main Slide 01">
  <p:cSld name="83_Main Slide 01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2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87" name="Google Shape;1287;p12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88" name="Google Shape;1288;p12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89" name="Google Shape;1289;p12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90" name="Google Shape;1290;p12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91" name="Google Shape;1291;p12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92" name="Google Shape;1292;p12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93" name="Google Shape;1293;p12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94" name="Google Shape;1294;p125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5" name="Google Shape;1295;p1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6" name="Google Shape;1296;p125"/>
          <p:cNvSpPr txBox="1">
            <a:spLocks noGrp="1"/>
          </p:cNvSpPr>
          <p:nvPr>
            <p:ph type="body" idx="3"/>
          </p:nvPr>
        </p:nvSpPr>
        <p:spPr>
          <a:xfrm>
            <a:off x="6253188" y="5569055"/>
            <a:ext cx="11876698" cy="198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7" name="Google Shape;1297;p125"/>
          <p:cNvSpPr txBox="1">
            <a:spLocks noGrp="1"/>
          </p:cNvSpPr>
          <p:nvPr>
            <p:ph type="body" idx="4"/>
          </p:nvPr>
        </p:nvSpPr>
        <p:spPr>
          <a:xfrm>
            <a:off x="6991846" y="7708154"/>
            <a:ext cx="10399382" cy="116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Main Slide 01">
  <p:cSld name="68_Main Slide 0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26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Main Slide 01">
  <p:cSld name="84_Main Slide 0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27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2" name="Google Shape;1302;p12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4001" cy="1409700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733691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3" name="Google Shape;1303;p127"/>
          <p:cNvSpPr txBox="1">
            <a:spLocks noGrp="1"/>
          </p:cNvSpPr>
          <p:nvPr>
            <p:ph type="body" idx="3"/>
          </p:nvPr>
        </p:nvSpPr>
        <p:spPr>
          <a:xfrm>
            <a:off x="1189957" y="5543918"/>
            <a:ext cx="3334413" cy="198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4" name="Google Shape;1304;p127"/>
          <p:cNvSpPr txBox="1">
            <a:spLocks noGrp="1"/>
          </p:cNvSpPr>
          <p:nvPr>
            <p:ph type="body" idx="4"/>
          </p:nvPr>
        </p:nvSpPr>
        <p:spPr>
          <a:xfrm>
            <a:off x="1189956" y="8373084"/>
            <a:ext cx="9211343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5" name="Google Shape;1305;p127"/>
          <p:cNvSpPr txBox="1">
            <a:spLocks noGrp="1"/>
          </p:cNvSpPr>
          <p:nvPr>
            <p:ph type="body" idx="5"/>
          </p:nvPr>
        </p:nvSpPr>
        <p:spPr>
          <a:xfrm>
            <a:off x="1189957" y="9656536"/>
            <a:ext cx="694611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6" name="Google Shape;1306;p127"/>
          <p:cNvSpPr txBox="1">
            <a:spLocks noGrp="1"/>
          </p:cNvSpPr>
          <p:nvPr>
            <p:ph type="body" idx="6"/>
          </p:nvPr>
        </p:nvSpPr>
        <p:spPr>
          <a:xfrm>
            <a:off x="1189956" y="10998116"/>
            <a:ext cx="9507190" cy="68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Main Slide 01">
  <p:cSld name="46_Main Slide 01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2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309" name="Google Shape;1309;p12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10" name="Google Shape;1310;p12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311" name="Google Shape;1311;p12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12" name="Google Shape;1312;p12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313" name="Google Shape;1313;p12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314" name="Google Shape;1314;p12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315" name="Google Shape;1315;p12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16" name="Google Shape;1316;p128"/>
          <p:cNvSpPr>
            <a:spLocks noGrp="1"/>
          </p:cNvSpPr>
          <p:nvPr>
            <p:ph type="pic" idx="2"/>
          </p:nvPr>
        </p:nvSpPr>
        <p:spPr>
          <a:xfrm>
            <a:off x="0" y="-1"/>
            <a:ext cx="24384001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8_Main Slide 01">
  <p:cSld name="88_Main Slide 01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2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319" name="Google Shape;1319;p12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20" name="Google Shape;1320;p12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321" name="Google Shape;1321;p12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22" name="Google Shape;1322;p12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323" name="Google Shape;1323;p12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324" name="Google Shape;1324;p12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325" name="Google Shape;1325;p12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26" name="Google Shape;1326;p129"/>
          <p:cNvSpPr>
            <a:spLocks noGrp="1"/>
          </p:cNvSpPr>
          <p:nvPr>
            <p:ph type="pic" idx="2"/>
          </p:nvPr>
        </p:nvSpPr>
        <p:spPr>
          <a:xfrm>
            <a:off x="0" y="-1"/>
            <a:ext cx="24384001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7" name="Google Shape;1327;p12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8" name="Google Shape;1328;p129"/>
          <p:cNvSpPr txBox="1">
            <a:spLocks noGrp="1"/>
          </p:cNvSpPr>
          <p:nvPr>
            <p:ph type="body" idx="3"/>
          </p:nvPr>
        </p:nvSpPr>
        <p:spPr>
          <a:xfrm>
            <a:off x="7865680" y="6586008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9" name="Google Shape;1329;p129"/>
          <p:cNvSpPr txBox="1">
            <a:spLocks noGrp="1"/>
          </p:cNvSpPr>
          <p:nvPr>
            <p:ph type="body" idx="4"/>
          </p:nvPr>
        </p:nvSpPr>
        <p:spPr>
          <a:xfrm>
            <a:off x="7048498" y="8181655"/>
            <a:ext cx="10287002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5_Main Slide 01">
  <p:cSld name="85_Main Slide 01"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3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332" name="Google Shape;1332;p13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33" name="Google Shape;1333;p13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334" name="Google Shape;1334;p13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35" name="Google Shape;1335;p13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336" name="Google Shape;1336;p13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337" name="Google Shape;1337;p13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338" name="Google Shape;1338;p13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39" name="Google Shape;1339;p130"/>
          <p:cNvSpPr>
            <a:spLocks noGrp="1"/>
          </p:cNvSpPr>
          <p:nvPr>
            <p:ph type="pic" idx="2"/>
          </p:nvPr>
        </p:nvSpPr>
        <p:spPr>
          <a:xfrm>
            <a:off x="7112000" y="4317999"/>
            <a:ext cx="10160000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9_Main Slide 01">
  <p:cSld name="89_Main Slide 0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3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342" name="Google Shape;1342;p13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43" name="Google Shape;1343;p13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344" name="Google Shape;1344;p13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45" name="Google Shape;1345;p13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346" name="Google Shape;1346;p13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347" name="Google Shape;1347;p13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348" name="Google Shape;1348;p13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49" name="Google Shape;1349;p131"/>
          <p:cNvSpPr>
            <a:spLocks noGrp="1"/>
          </p:cNvSpPr>
          <p:nvPr>
            <p:ph type="pic" idx="2"/>
          </p:nvPr>
        </p:nvSpPr>
        <p:spPr>
          <a:xfrm>
            <a:off x="7112000" y="4317999"/>
            <a:ext cx="10160000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0" name="Google Shape;1350;p131"/>
          <p:cNvSpPr txBox="1">
            <a:spLocks noGrp="1"/>
          </p:cNvSpPr>
          <p:nvPr>
            <p:ph type="body" idx="1"/>
          </p:nvPr>
        </p:nvSpPr>
        <p:spPr>
          <a:xfrm>
            <a:off x="9438681" y="1983908"/>
            <a:ext cx="5540062" cy="70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1" name="Google Shape;1351;p131"/>
          <p:cNvSpPr txBox="1">
            <a:spLocks noGrp="1"/>
          </p:cNvSpPr>
          <p:nvPr>
            <p:ph type="body" idx="3"/>
          </p:nvPr>
        </p:nvSpPr>
        <p:spPr>
          <a:xfrm>
            <a:off x="9815599" y="2717798"/>
            <a:ext cx="4786226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sto con immagine">
  <p:cSld name="1_Testo con immagine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23"/>
          <p:cNvSpPr>
            <a:spLocks noGrp="1"/>
          </p:cNvSpPr>
          <p:nvPr>
            <p:ph type="pic" idx="2"/>
          </p:nvPr>
        </p:nvSpPr>
        <p:spPr>
          <a:xfrm>
            <a:off x="17129041" y="-1"/>
            <a:ext cx="7254876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330" name="Google Shape;1330;p123"/>
          <p:cNvPicPr preferRelativeResize="0"/>
          <p:nvPr/>
        </p:nvPicPr>
        <p:blipFill rotWithShape="1">
          <a:blip r:embed="rId2">
            <a:alphaModFix amt="39000"/>
          </a:blip>
          <a:srcRect l="50592" t="13656"/>
          <a:stretch/>
        </p:blipFill>
        <p:spPr>
          <a:xfrm flipH="1">
            <a:off x="-22669" y="6562102"/>
            <a:ext cx="7277546" cy="7153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091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2438430" hangingPunct="1">
              <a:buClr>
                <a:srgbClr val="000000"/>
              </a:buClr>
            </a:pPr>
            <a:fld id="{00000000-1234-1234-1234-123412341234}" type="slidenum">
              <a:rPr lang="it" b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2438430" hangingPunct="1">
                <a:buClr>
                  <a:srgbClr val="000000"/>
                </a:buClr>
              </a:pPr>
              <a:t>‹N›</a:t>
            </a:fld>
            <a:endParaRPr lang="it" b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45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Main Slide 02">
  <p:cSld name="11_Main Slide 0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35" name="Google Shape;135;p2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37" name="Google Shape;137;p2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8" name="Google Shape;138;p2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39" name="Google Shape;139;p2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42" name="Google Shape;142;p27"/>
          <p:cNvSpPr>
            <a:spLocks noGrp="1"/>
          </p:cNvSpPr>
          <p:nvPr>
            <p:ph type="pic" idx="2"/>
          </p:nvPr>
        </p:nvSpPr>
        <p:spPr>
          <a:xfrm>
            <a:off x="17129041" y="-1"/>
            <a:ext cx="7254876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1272447" y="5203825"/>
            <a:ext cx="6943730" cy="26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3"/>
          </p:nvPr>
        </p:nvSpPr>
        <p:spPr>
          <a:xfrm>
            <a:off x="1272447" y="7765325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4"/>
          </p:nvPr>
        </p:nvSpPr>
        <p:spPr>
          <a:xfrm>
            <a:off x="9672015" y="5208588"/>
            <a:ext cx="5980989" cy="283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Main Slide 02">
  <p:cSld name="10_Main Slide 0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48" name="Google Shape;148;p2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49" name="Google Shape;149;p2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1" name="Google Shape;151;p2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52" name="Google Shape;152;p2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55" name="Google Shape;155;p28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Main Slide 02">
  <p:cSld name="13_Main Slide 0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59" name="Google Shape;159;p2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60" name="Google Shape;160;p2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1" name="Google Shape;161;p2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5" name="Google Shape;165;p29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13639691" y="4607241"/>
            <a:ext cx="9470341" cy="274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5500"/>
              <a:buFont typeface="Lato Black"/>
              <a:buNone/>
              <a:defRPr sz="5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3"/>
          </p:nvPr>
        </p:nvSpPr>
        <p:spPr>
          <a:xfrm>
            <a:off x="13639691" y="3907515"/>
            <a:ext cx="349007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1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4"/>
          </p:nvPr>
        </p:nvSpPr>
        <p:spPr>
          <a:xfrm>
            <a:off x="13639691" y="8599686"/>
            <a:ext cx="9470340" cy="116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Main Slide 02">
  <p:cSld name="12_Main Slide 0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73" name="Google Shape;173;p3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74" name="Google Shape;174;p3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75" name="Google Shape;175;p3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78" name="Google Shape;178;p30"/>
          <p:cNvSpPr>
            <a:spLocks noGrp="1"/>
          </p:cNvSpPr>
          <p:nvPr>
            <p:ph type="pic" idx="2"/>
          </p:nvPr>
        </p:nvSpPr>
        <p:spPr>
          <a:xfrm>
            <a:off x="12192000" y="-1"/>
            <a:ext cx="12192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Main Slide 02">
  <p:cSld name="15_Main Slide 0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82" name="Google Shape;182;p3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83" name="Google Shape;183;p3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4" name="Google Shape;184;p3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85" name="Google Shape;185;p3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86" name="Google Shape;186;p3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88" name="Google Shape;188;p31"/>
          <p:cNvSpPr>
            <a:spLocks noGrp="1"/>
          </p:cNvSpPr>
          <p:nvPr>
            <p:ph type="pic" idx="2"/>
          </p:nvPr>
        </p:nvSpPr>
        <p:spPr>
          <a:xfrm>
            <a:off x="12192000" y="-1"/>
            <a:ext cx="12192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1270925" y="3846500"/>
            <a:ext cx="4510442" cy="106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3"/>
          </p:nvPr>
        </p:nvSpPr>
        <p:spPr>
          <a:xfrm>
            <a:off x="1270925" y="5153022"/>
            <a:ext cx="484129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4"/>
          </p:nvPr>
        </p:nvSpPr>
        <p:spPr>
          <a:xfrm>
            <a:off x="1270925" y="7515745"/>
            <a:ext cx="9155330" cy="116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5"/>
          </p:nvPr>
        </p:nvSpPr>
        <p:spPr>
          <a:xfrm>
            <a:off x="1270925" y="9560954"/>
            <a:ext cx="9155330" cy="90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2200"/>
              <a:buFont typeface="Lato Black"/>
              <a:buNone/>
              <a:defRPr sz="22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6"/>
          </p:nvPr>
        </p:nvSpPr>
        <p:spPr>
          <a:xfrm>
            <a:off x="1270925" y="11200512"/>
            <a:ext cx="9155330" cy="55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2200"/>
              <a:buFont typeface="Lato Black"/>
              <a:buNone/>
              <a:defRPr sz="22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ain Slide 02">
  <p:cSld name="14_Main Slide 0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96" name="Google Shape;196;p3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98" name="Google Shape;198;p3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9" name="Google Shape;199;p3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01" name="Google Shape;201;p3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03" name="Google Shape;203;p32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>
            <a:spLocks noGrp="1"/>
          </p:cNvSpPr>
          <p:nvPr>
            <p:ph type="pic" idx="3"/>
          </p:nvPr>
        </p:nvSpPr>
        <p:spPr>
          <a:xfrm>
            <a:off x="6096925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5" name="Google Shape;205;p32"/>
          <p:cNvSpPr>
            <a:spLocks noGrp="1"/>
          </p:cNvSpPr>
          <p:nvPr>
            <p:ph type="pic" idx="4"/>
          </p:nvPr>
        </p:nvSpPr>
        <p:spPr>
          <a:xfrm>
            <a:off x="1270926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6" name="Google Shape;206;p32"/>
          <p:cNvSpPr>
            <a:spLocks noGrp="1"/>
          </p:cNvSpPr>
          <p:nvPr>
            <p:ph type="pic" idx="5"/>
          </p:nvPr>
        </p:nvSpPr>
        <p:spPr>
          <a:xfrm>
            <a:off x="6096925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Main Slide 02">
  <p:cSld name="17_Main Slide 0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/>
          <p:nvPr/>
        </p:nvSpPr>
        <p:spPr>
          <a:xfrm>
            <a:off x="17432620" y="5381757"/>
            <a:ext cx="101601" cy="101601"/>
          </a:xfrm>
          <a:prstGeom prst="ellipse">
            <a:avLst/>
          </a:prstGeom>
          <a:solidFill>
            <a:srgbClr val="9AA2A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17432620" y="8226557"/>
            <a:ext cx="101601" cy="101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17432620" y="11071357"/>
            <a:ext cx="101601" cy="101601"/>
          </a:xfrm>
          <a:prstGeom prst="ellipse">
            <a:avLst/>
          </a:prstGeom>
          <a:solidFill>
            <a:srgbClr val="9AA2A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1" name="Google Shape;211;p33"/>
          <p:cNvCxnSpPr/>
          <p:nvPr/>
        </p:nvCxnSpPr>
        <p:spPr>
          <a:xfrm>
            <a:off x="17483420" y="5569216"/>
            <a:ext cx="1" cy="2571485"/>
          </a:xfrm>
          <a:prstGeom prst="straightConnector1">
            <a:avLst/>
          </a:prstGeom>
          <a:noFill/>
          <a:ln w="12700" cap="flat" cmpd="sng">
            <a:solidFill>
              <a:srgbClr val="C8CBD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12" name="Google Shape;212;p33"/>
          <p:cNvCxnSpPr/>
          <p:nvPr/>
        </p:nvCxnSpPr>
        <p:spPr>
          <a:xfrm>
            <a:off x="17483420" y="8414015"/>
            <a:ext cx="1" cy="2571485"/>
          </a:xfrm>
          <a:prstGeom prst="straightConnector1">
            <a:avLst/>
          </a:prstGeom>
          <a:noFill/>
          <a:ln w="12700" cap="flat" cmpd="sng">
            <a:solidFill>
              <a:srgbClr val="C8CBD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3" name="Google Shape;213;p3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214" name="Google Shape;214;p3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15" name="Google Shape;215;p3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16" name="Google Shape;216;p3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7" name="Google Shape;217;p3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19" name="Google Shape;219;p3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>
            <a:spLocks noGrp="1"/>
          </p:cNvSpPr>
          <p:nvPr>
            <p:ph type="pic" idx="3"/>
          </p:nvPr>
        </p:nvSpPr>
        <p:spPr>
          <a:xfrm>
            <a:off x="6096925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>
            <a:spLocks noGrp="1"/>
          </p:cNvSpPr>
          <p:nvPr>
            <p:ph type="pic" idx="4"/>
          </p:nvPr>
        </p:nvSpPr>
        <p:spPr>
          <a:xfrm>
            <a:off x="1270926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>
            <a:spLocks noGrp="1"/>
          </p:cNvSpPr>
          <p:nvPr>
            <p:ph type="pic" idx="5"/>
          </p:nvPr>
        </p:nvSpPr>
        <p:spPr>
          <a:xfrm>
            <a:off x="6096925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1"/>
          </p:nvPr>
        </p:nvSpPr>
        <p:spPr>
          <a:xfrm>
            <a:off x="14910220" y="2021626"/>
            <a:ext cx="5549479" cy="145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6"/>
          </p:nvPr>
        </p:nvSpPr>
        <p:spPr>
          <a:xfrm>
            <a:off x="14617983" y="5246427"/>
            <a:ext cx="1955518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7"/>
          </p:nvPr>
        </p:nvSpPr>
        <p:spPr>
          <a:xfrm>
            <a:off x="18685578" y="4830755"/>
            <a:ext cx="4539415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8"/>
          </p:nvPr>
        </p:nvSpPr>
        <p:spPr>
          <a:xfrm>
            <a:off x="18685578" y="5651381"/>
            <a:ext cx="4539415" cy="4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9"/>
          </p:nvPr>
        </p:nvSpPr>
        <p:spPr>
          <a:xfrm>
            <a:off x="14617983" y="8094044"/>
            <a:ext cx="1955518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 Black"/>
              <a:buNone/>
              <a:defRPr sz="18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3"/>
          </p:nvPr>
        </p:nvSpPr>
        <p:spPr>
          <a:xfrm>
            <a:off x="18685578" y="7678372"/>
            <a:ext cx="4539415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4"/>
          </p:nvPr>
        </p:nvSpPr>
        <p:spPr>
          <a:xfrm>
            <a:off x="18685578" y="8498998"/>
            <a:ext cx="4539415" cy="4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body" idx="15"/>
          </p:nvPr>
        </p:nvSpPr>
        <p:spPr>
          <a:xfrm>
            <a:off x="14617983" y="10932135"/>
            <a:ext cx="1955518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6"/>
          </p:nvPr>
        </p:nvSpPr>
        <p:spPr>
          <a:xfrm>
            <a:off x="18685578" y="10516463"/>
            <a:ext cx="4539415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17"/>
          </p:nvPr>
        </p:nvSpPr>
        <p:spPr>
          <a:xfrm>
            <a:off x="18685578" y="11337089"/>
            <a:ext cx="4539415" cy="4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Main Slide 02">
  <p:cSld name="16_Main Slide 0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237" name="Google Shape;237;p3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39" name="Google Shape;239;p3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0" name="Google Shape;240;p3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41" name="Google Shape;241;p3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42" name="Google Shape;242;p3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44" name="Google Shape;244;p34"/>
          <p:cNvSpPr>
            <a:spLocks noGrp="1"/>
          </p:cNvSpPr>
          <p:nvPr>
            <p:ph type="pic" idx="2"/>
          </p:nvPr>
        </p:nvSpPr>
        <p:spPr>
          <a:xfrm>
            <a:off x="0" y="-1"/>
            <a:ext cx="8128001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5" name="Google Shape;245;p34"/>
          <p:cNvSpPr>
            <a:spLocks noGrp="1"/>
          </p:cNvSpPr>
          <p:nvPr>
            <p:ph type="pic" idx="3"/>
          </p:nvPr>
        </p:nvSpPr>
        <p:spPr>
          <a:xfrm>
            <a:off x="8128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6" name="Google Shape;246;p34"/>
          <p:cNvSpPr>
            <a:spLocks noGrp="1"/>
          </p:cNvSpPr>
          <p:nvPr>
            <p:ph type="pic" idx="4"/>
          </p:nvPr>
        </p:nvSpPr>
        <p:spPr>
          <a:xfrm>
            <a:off x="16256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Main Slide 02">
  <p:cSld name="8_Main Slide 0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3" name="Google Shape;33;p1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4" name="Google Shape;34;p1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5" name="Google Shape;35;p1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6" name="Google Shape;36;p1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7" name="Google Shape;37;p1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9" name="Google Shape;39;p15"/>
          <p:cNvSpPr>
            <a:spLocks noGrp="1"/>
          </p:cNvSpPr>
          <p:nvPr>
            <p:ph type="pic" idx="2"/>
          </p:nvPr>
        </p:nvSpPr>
        <p:spPr>
          <a:xfrm>
            <a:off x="17129041" y="-1"/>
            <a:ext cx="7254876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Main Slide 02">
  <p:cSld name="19_Main Slide 0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249" name="Google Shape;249;p3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50" name="Google Shape;250;p3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51" name="Google Shape;251;p3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52" name="Google Shape;252;p3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53" name="Google Shape;253;p3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54" name="Google Shape;254;p3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56" name="Google Shape;256;p35"/>
          <p:cNvSpPr>
            <a:spLocks noGrp="1"/>
          </p:cNvSpPr>
          <p:nvPr>
            <p:ph type="pic" idx="2"/>
          </p:nvPr>
        </p:nvSpPr>
        <p:spPr>
          <a:xfrm>
            <a:off x="0" y="-1"/>
            <a:ext cx="8128001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7" name="Google Shape;257;p35"/>
          <p:cNvSpPr>
            <a:spLocks noGrp="1"/>
          </p:cNvSpPr>
          <p:nvPr>
            <p:ph type="pic" idx="3"/>
          </p:nvPr>
        </p:nvSpPr>
        <p:spPr>
          <a:xfrm>
            <a:off x="8128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8" name="Google Shape;258;p35"/>
          <p:cNvSpPr>
            <a:spLocks noGrp="1"/>
          </p:cNvSpPr>
          <p:nvPr>
            <p:ph type="pic" idx="4"/>
          </p:nvPr>
        </p:nvSpPr>
        <p:spPr>
          <a:xfrm>
            <a:off x="16256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7865680" y="8992995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5"/>
          </p:nvPr>
        </p:nvSpPr>
        <p:spPr>
          <a:xfrm>
            <a:off x="6062665" y="10632797"/>
            <a:ext cx="12258668" cy="1244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Main Slide 02">
  <p:cSld name="18_Main Slide 0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263" name="Google Shape;263;p3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64" name="Google Shape;264;p3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65" name="Google Shape;265;p3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66" name="Google Shape;266;p3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68" name="Google Shape;268;p3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70" name="Google Shape;270;p36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825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Main Slide 02">
  <p:cSld name="21_Main Slide 0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73" name="Google Shape;273;p3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74" name="Google Shape;274;p3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76" name="Google Shape;276;p37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825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4001" cy="8255000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3"/>
          </p:nvPr>
        </p:nvSpPr>
        <p:spPr>
          <a:xfrm>
            <a:off x="1270926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4"/>
          </p:nvPr>
        </p:nvSpPr>
        <p:spPr>
          <a:xfrm>
            <a:off x="1270926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5"/>
          </p:nvPr>
        </p:nvSpPr>
        <p:spPr>
          <a:xfrm>
            <a:off x="1270926" y="4417769"/>
            <a:ext cx="7035580" cy="23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6"/>
          </p:nvPr>
        </p:nvSpPr>
        <p:spPr>
          <a:xfrm>
            <a:off x="6963122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body" idx="7"/>
          </p:nvPr>
        </p:nvSpPr>
        <p:spPr>
          <a:xfrm>
            <a:off x="6963122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body" idx="8"/>
          </p:nvPr>
        </p:nvSpPr>
        <p:spPr>
          <a:xfrm>
            <a:off x="12655318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body" idx="9"/>
          </p:nvPr>
        </p:nvSpPr>
        <p:spPr>
          <a:xfrm>
            <a:off x="12655318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body" idx="13"/>
          </p:nvPr>
        </p:nvSpPr>
        <p:spPr>
          <a:xfrm>
            <a:off x="18347514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14"/>
          </p:nvPr>
        </p:nvSpPr>
        <p:spPr>
          <a:xfrm>
            <a:off x="18347514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7" name="Google Shape;287;p37"/>
          <p:cNvSpPr txBox="1">
            <a:spLocks noGrp="1"/>
          </p:cNvSpPr>
          <p:nvPr>
            <p:ph type="body" idx="15"/>
          </p:nvPr>
        </p:nvSpPr>
        <p:spPr>
          <a:xfrm>
            <a:off x="1270926" y="3966713"/>
            <a:ext cx="2369713" cy="45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500"/>
              <a:buFont typeface="Lato Black"/>
              <a:buNone/>
              <a:defRPr sz="15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Main Slide 02">
  <p:cSld name="23_Main Slide 0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290" name="Google Shape;290;p3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91" name="Google Shape;291;p3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92" name="Google Shape;292;p3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93" name="Google Shape;293;p3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94" name="Google Shape;294;p3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95" name="Google Shape;295;p3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96" name="Google Shape;296;p3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97" name="Google Shape;297;p38"/>
          <p:cNvSpPr>
            <a:spLocks noGrp="1"/>
          </p:cNvSpPr>
          <p:nvPr>
            <p:ph type="pic" idx="2"/>
          </p:nvPr>
        </p:nvSpPr>
        <p:spPr>
          <a:xfrm>
            <a:off x="-1853" y="-4"/>
            <a:ext cx="24385852" cy="82296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 02">
  <p:cSld name="20_Main Slide 02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00" name="Google Shape;300;p3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01" name="Google Shape;301;p3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02" name="Google Shape;302;p3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03" name="Google Shape;303;p3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04" name="Google Shape;304;p3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05" name="Google Shape;305;p3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06" name="Google Shape;306;p3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07" name="Google Shape;307;p39"/>
          <p:cNvSpPr>
            <a:spLocks noGrp="1"/>
          </p:cNvSpPr>
          <p:nvPr>
            <p:ph type="pic" idx="2"/>
          </p:nvPr>
        </p:nvSpPr>
        <p:spPr>
          <a:xfrm>
            <a:off x="-1853" y="-4"/>
            <a:ext cx="24385852" cy="82296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8" name="Google Shape;308;p39"/>
          <p:cNvSpPr txBox="1">
            <a:spLocks noGrp="1"/>
          </p:cNvSpPr>
          <p:nvPr>
            <p:ph type="body" idx="1"/>
          </p:nvPr>
        </p:nvSpPr>
        <p:spPr>
          <a:xfrm>
            <a:off x="-1853" y="-3"/>
            <a:ext cx="24385852" cy="8229603"/>
          </a:xfrm>
          <a:prstGeom prst="rect">
            <a:avLst/>
          </a:prstGeom>
          <a:solidFill>
            <a:srgbClr val="1C1F25">
              <a:alpha val="6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9" name="Google Shape;309;p39"/>
          <p:cNvSpPr txBox="1">
            <a:spLocks noGrp="1"/>
          </p:cNvSpPr>
          <p:nvPr>
            <p:ph type="body" idx="3"/>
          </p:nvPr>
        </p:nvSpPr>
        <p:spPr>
          <a:xfrm>
            <a:off x="1260512" y="6590153"/>
            <a:ext cx="16350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0" name="Google Shape;310;p39"/>
          <p:cNvSpPr txBox="1">
            <a:spLocks noGrp="1"/>
          </p:cNvSpPr>
          <p:nvPr>
            <p:ph type="body" idx="4"/>
          </p:nvPr>
        </p:nvSpPr>
        <p:spPr>
          <a:xfrm>
            <a:off x="6950112" y="6590153"/>
            <a:ext cx="18509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1" name="Google Shape;311;p39"/>
          <p:cNvSpPr txBox="1">
            <a:spLocks noGrp="1"/>
          </p:cNvSpPr>
          <p:nvPr>
            <p:ph type="body" idx="5"/>
          </p:nvPr>
        </p:nvSpPr>
        <p:spPr>
          <a:xfrm>
            <a:off x="12639712" y="6590153"/>
            <a:ext cx="19525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2" name="Google Shape;312;p39"/>
          <p:cNvSpPr txBox="1">
            <a:spLocks noGrp="1"/>
          </p:cNvSpPr>
          <p:nvPr>
            <p:ph type="body" idx="6"/>
          </p:nvPr>
        </p:nvSpPr>
        <p:spPr>
          <a:xfrm>
            <a:off x="18329313" y="6590153"/>
            <a:ext cx="17874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body" idx="7"/>
          </p:nvPr>
        </p:nvSpPr>
        <p:spPr>
          <a:xfrm>
            <a:off x="1270926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4" name="Google Shape;314;p39"/>
          <p:cNvSpPr txBox="1">
            <a:spLocks noGrp="1"/>
          </p:cNvSpPr>
          <p:nvPr>
            <p:ph type="body" idx="8"/>
          </p:nvPr>
        </p:nvSpPr>
        <p:spPr>
          <a:xfrm>
            <a:off x="1270926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5" name="Google Shape;315;p39"/>
          <p:cNvSpPr txBox="1">
            <a:spLocks noGrp="1"/>
          </p:cNvSpPr>
          <p:nvPr>
            <p:ph type="body" idx="9"/>
          </p:nvPr>
        </p:nvSpPr>
        <p:spPr>
          <a:xfrm>
            <a:off x="6950112" y="1049520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6" name="Google Shape;316;p39"/>
          <p:cNvSpPr txBox="1">
            <a:spLocks noGrp="1"/>
          </p:cNvSpPr>
          <p:nvPr>
            <p:ph type="body" idx="13"/>
          </p:nvPr>
        </p:nvSpPr>
        <p:spPr>
          <a:xfrm>
            <a:off x="12629298" y="9681245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body" idx="14"/>
          </p:nvPr>
        </p:nvSpPr>
        <p:spPr>
          <a:xfrm>
            <a:off x="12629298" y="10501871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8" name="Google Shape;318;p39"/>
          <p:cNvSpPr txBox="1">
            <a:spLocks noGrp="1"/>
          </p:cNvSpPr>
          <p:nvPr>
            <p:ph type="body" idx="15"/>
          </p:nvPr>
        </p:nvSpPr>
        <p:spPr>
          <a:xfrm>
            <a:off x="18308484" y="9678388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body" idx="16"/>
          </p:nvPr>
        </p:nvSpPr>
        <p:spPr>
          <a:xfrm>
            <a:off x="18308484" y="10499014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body" idx="17"/>
          </p:nvPr>
        </p:nvSpPr>
        <p:spPr>
          <a:xfrm>
            <a:off x="6950112" y="967457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1" name="Google Shape;321;p39"/>
          <p:cNvSpPr txBox="1">
            <a:spLocks noGrp="1"/>
          </p:cNvSpPr>
          <p:nvPr>
            <p:ph type="body" idx="18"/>
          </p:nvPr>
        </p:nvSpPr>
        <p:spPr>
          <a:xfrm>
            <a:off x="1270926" y="2040094"/>
            <a:ext cx="5812045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2" name="Google Shape;322;p39"/>
          <p:cNvSpPr txBox="1">
            <a:spLocks noGrp="1"/>
          </p:cNvSpPr>
          <p:nvPr>
            <p:ph type="body" idx="19"/>
          </p:nvPr>
        </p:nvSpPr>
        <p:spPr>
          <a:xfrm>
            <a:off x="1270926" y="3310988"/>
            <a:ext cx="5812045" cy="45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3" name="Google Shape;323;p39"/>
          <p:cNvSpPr txBox="1">
            <a:spLocks noGrp="1"/>
          </p:cNvSpPr>
          <p:nvPr>
            <p:ph type="body" idx="20"/>
          </p:nvPr>
        </p:nvSpPr>
        <p:spPr>
          <a:xfrm>
            <a:off x="1270926" y="9061733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4" name="Google Shape;324;p39"/>
          <p:cNvSpPr txBox="1">
            <a:spLocks noGrp="1"/>
          </p:cNvSpPr>
          <p:nvPr>
            <p:ph type="body" idx="21"/>
          </p:nvPr>
        </p:nvSpPr>
        <p:spPr>
          <a:xfrm>
            <a:off x="6960526" y="9057691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22"/>
          </p:nvPr>
        </p:nvSpPr>
        <p:spPr>
          <a:xfrm>
            <a:off x="12650126" y="9059999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body" idx="23"/>
          </p:nvPr>
        </p:nvSpPr>
        <p:spPr>
          <a:xfrm>
            <a:off x="18339727" y="9057545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Main Slide 02">
  <p:cSld name="22_Main Slide 02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29" name="Google Shape;329;p4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30" name="Google Shape;330;p4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31" name="Google Shape;331;p4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32" name="Google Shape;332;p4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33" name="Google Shape;333;p4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34" name="Google Shape;334;p4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35" name="Google Shape;335;p4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36" name="Google Shape;336;p40"/>
          <p:cNvSpPr>
            <a:spLocks noGrp="1"/>
          </p:cNvSpPr>
          <p:nvPr>
            <p:ph type="pic" idx="2"/>
          </p:nvPr>
        </p:nvSpPr>
        <p:spPr>
          <a:xfrm>
            <a:off x="-1" y="6857999"/>
            <a:ext cx="12192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7" name="Google Shape;337;p40"/>
          <p:cNvSpPr>
            <a:spLocks noGrp="1"/>
          </p:cNvSpPr>
          <p:nvPr>
            <p:ph type="pic" idx="3"/>
          </p:nvPr>
        </p:nvSpPr>
        <p:spPr>
          <a:xfrm>
            <a:off x="12192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8" name="Google Shape;338;p40"/>
          <p:cNvSpPr>
            <a:spLocks noGrp="1"/>
          </p:cNvSpPr>
          <p:nvPr>
            <p:ph type="pic" idx="4"/>
          </p:nvPr>
        </p:nvSpPr>
        <p:spPr>
          <a:xfrm>
            <a:off x="18288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Main Slide 02">
  <p:cSld name="25_Main Slide 02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41" name="Google Shape;341;p4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42" name="Google Shape;342;p4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43" name="Google Shape;343;p4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4" name="Google Shape;344;p4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45" name="Google Shape;345;p4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46" name="Google Shape;346;p4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47" name="Google Shape;347;p4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48" name="Google Shape;348;p41"/>
          <p:cNvSpPr>
            <a:spLocks noGrp="1"/>
          </p:cNvSpPr>
          <p:nvPr>
            <p:ph type="pic" idx="2"/>
          </p:nvPr>
        </p:nvSpPr>
        <p:spPr>
          <a:xfrm>
            <a:off x="-1" y="6857999"/>
            <a:ext cx="12192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9" name="Google Shape;349;p41"/>
          <p:cNvSpPr>
            <a:spLocks noGrp="1"/>
          </p:cNvSpPr>
          <p:nvPr>
            <p:ph type="pic" idx="3"/>
          </p:nvPr>
        </p:nvSpPr>
        <p:spPr>
          <a:xfrm>
            <a:off x="12192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0" name="Google Shape;350;p41"/>
          <p:cNvSpPr>
            <a:spLocks noGrp="1"/>
          </p:cNvSpPr>
          <p:nvPr>
            <p:ph type="pic" idx="4"/>
          </p:nvPr>
        </p:nvSpPr>
        <p:spPr>
          <a:xfrm>
            <a:off x="18288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1" name="Google Shape;351;p41"/>
          <p:cNvSpPr txBox="1">
            <a:spLocks noGrp="1"/>
          </p:cNvSpPr>
          <p:nvPr>
            <p:ph type="body" idx="1"/>
          </p:nvPr>
        </p:nvSpPr>
        <p:spPr>
          <a:xfrm>
            <a:off x="1270926" y="2036868"/>
            <a:ext cx="7466674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Main Slide 02">
  <p:cSld name="24_Main Slide 02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54" name="Google Shape;354;p4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55" name="Google Shape;355;p4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56" name="Google Shape;356;p4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57" name="Google Shape;357;p4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58" name="Google Shape;358;p4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59" name="Google Shape;359;p4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60" name="Google Shape;360;p4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61" name="Google Shape;361;p42"/>
          <p:cNvSpPr>
            <a:spLocks noGrp="1"/>
          </p:cNvSpPr>
          <p:nvPr>
            <p:ph type="pic" idx="2"/>
          </p:nvPr>
        </p:nvSpPr>
        <p:spPr>
          <a:xfrm>
            <a:off x="2038006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2" name="Google Shape;362;p42"/>
          <p:cNvSpPr>
            <a:spLocks noGrp="1"/>
          </p:cNvSpPr>
          <p:nvPr>
            <p:ph type="pic" idx="3"/>
          </p:nvPr>
        </p:nvSpPr>
        <p:spPr>
          <a:xfrm>
            <a:off x="7111218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3" name="Google Shape;363;p42"/>
          <p:cNvSpPr>
            <a:spLocks noGrp="1"/>
          </p:cNvSpPr>
          <p:nvPr>
            <p:ph type="pic" idx="4"/>
          </p:nvPr>
        </p:nvSpPr>
        <p:spPr>
          <a:xfrm>
            <a:off x="12184431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4" name="Google Shape;364;p42"/>
          <p:cNvSpPr>
            <a:spLocks noGrp="1"/>
          </p:cNvSpPr>
          <p:nvPr>
            <p:ph type="pic" idx="5"/>
          </p:nvPr>
        </p:nvSpPr>
        <p:spPr>
          <a:xfrm>
            <a:off x="17257644" y="4317999"/>
            <a:ext cx="5073996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Main Slide 02">
  <p:cSld name="27_Main Slide 02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67" name="Google Shape;367;p4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68" name="Google Shape;368;p4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69" name="Google Shape;369;p4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70" name="Google Shape;370;p4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71" name="Google Shape;371;p4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72" name="Google Shape;372;p4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73" name="Google Shape;373;p4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74" name="Google Shape;374;p43"/>
          <p:cNvSpPr/>
          <p:nvPr/>
        </p:nvSpPr>
        <p:spPr>
          <a:xfrm>
            <a:off x="926" y="-1"/>
            <a:ext cx="24382147" cy="6858001"/>
          </a:xfrm>
          <a:prstGeom prst="rect">
            <a:avLst/>
          </a:prstGeom>
          <a:solidFill>
            <a:srgbClr val="1E1F2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7865681" y="2040775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6" name="Google Shape;376;p43"/>
          <p:cNvSpPr>
            <a:spLocks noGrp="1"/>
          </p:cNvSpPr>
          <p:nvPr>
            <p:ph type="pic" idx="2"/>
          </p:nvPr>
        </p:nvSpPr>
        <p:spPr>
          <a:xfrm>
            <a:off x="2038006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7" name="Google Shape;377;p43"/>
          <p:cNvSpPr>
            <a:spLocks noGrp="1"/>
          </p:cNvSpPr>
          <p:nvPr>
            <p:ph type="pic" idx="3"/>
          </p:nvPr>
        </p:nvSpPr>
        <p:spPr>
          <a:xfrm>
            <a:off x="7111218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8" name="Google Shape;378;p43"/>
          <p:cNvSpPr>
            <a:spLocks noGrp="1"/>
          </p:cNvSpPr>
          <p:nvPr>
            <p:ph type="pic" idx="4"/>
          </p:nvPr>
        </p:nvSpPr>
        <p:spPr>
          <a:xfrm>
            <a:off x="12184431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9" name="Google Shape;379;p43"/>
          <p:cNvSpPr>
            <a:spLocks noGrp="1"/>
          </p:cNvSpPr>
          <p:nvPr>
            <p:ph type="pic" idx="5"/>
          </p:nvPr>
        </p:nvSpPr>
        <p:spPr>
          <a:xfrm>
            <a:off x="17257644" y="4317999"/>
            <a:ext cx="5073996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Main Slide 01">
  <p:cSld name="57_Main Slide 0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82" name="Google Shape;382;p4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83" name="Google Shape;383;p4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84" name="Google Shape;384;p4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85" name="Google Shape;385;p4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86" name="Google Shape;386;p4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87" name="Google Shape;387;p4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88" name="Google Shape;388;p4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89" name="Google Shape;389;p44"/>
          <p:cNvSpPr>
            <a:spLocks noGrp="1"/>
          </p:cNvSpPr>
          <p:nvPr>
            <p:ph type="pic" idx="2"/>
          </p:nvPr>
        </p:nvSpPr>
        <p:spPr>
          <a:xfrm>
            <a:off x="-2779" y="2033321"/>
            <a:ext cx="24385852" cy="96620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01 Dark">
  <p:cSld name="Main Slide 01 Dar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7" name="Google Shape;57;p1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AC6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B1BAC6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8" name="Google Shape;58;p1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AC6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B1BAC6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0" name="Google Shape;60;p1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800" b="0" i="0" u="none" strike="noStrike" cap="none">
              <a:solidFill>
                <a:srgbClr val="F7F9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2" name="Google Shape;62;p1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F7F9FF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ain Slide 01">
  <p:cSld name="3_Main Slide 0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92" name="Google Shape;392;p4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93" name="Google Shape;393;p4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94" name="Google Shape;394;p4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95" name="Google Shape;395;p4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96" name="Google Shape;396;p4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97" name="Google Shape;397;p4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98" name="Google Shape;398;p4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99" name="Google Shape;399;p45"/>
          <p:cNvSpPr>
            <a:spLocks noGrp="1"/>
          </p:cNvSpPr>
          <p:nvPr>
            <p:ph type="pic" idx="2"/>
          </p:nvPr>
        </p:nvSpPr>
        <p:spPr>
          <a:xfrm>
            <a:off x="-2779" y="2033321"/>
            <a:ext cx="24385852" cy="96620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0" name="Google Shape;400;p45"/>
          <p:cNvSpPr txBox="1">
            <a:spLocks noGrp="1"/>
          </p:cNvSpPr>
          <p:nvPr>
            <p:ph type="body" idx="1"/>
          </p:nvPr>
        </p:nvSpPr>
        <p:spPr>
          <a:xfrm>
            <a:off x="-2779" y="2033322"/>
            <a:ext cx="24385852" cy="9662056"/>
          </a:xfrm>
          <a:prstGeom prst="rect">
            <a:avLst/>
          </a:prstGeom>
          <a:solidFill>
            <a:srgbClr val="1E1F28">
              <a:alpha val="8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Slide 01">
  <p:cSld name="4_Main Slide 0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03" name="Google Shape;403;p4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04" name="Google Shape;404;p4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05" name="Google Shape;405;p4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06" name="Google Shape;406;p4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07" name="Google Shape;407;p4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08" name="Google Shape;408;p4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09" name="Google Shape;409;p4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10" name="Google Shape;410;p46"/>
          <p:cNvSpPr>
            <a:spLocks noGrp="1"/>
          </p:cNvSpPr>
          <p:nvPr>
            <p:ph type="pic" idx="2"/>
          </p:nvPr>
        </p:nvSpPr>
        <p:spPr>
          <a:xfrm>
            <a:off x="12192000" y="2033322"/>
            <a:ext cx="5330824" cy="964935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1" name="Google Shape;411;p46"/>
          <p:cNvSpPr>
            <a:spLocks noGrp="1"/>
          </p:cNvSpPr>
          <p:nvPr>
            <p:ph type="pic" idx="3"/>
          </p:nvPr>
        </p:nvSpPr>
        <p:spPr>
          <a:xfrm>
            <a:off x="17782227" y="6983677"/>
            <a:ext cx="5330826" cy="4699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Main Slide 02">
  <p:cSld name="29_Main Slide 02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14" name="Google Shape;414;p4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15" name="Google Shape;415;p4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16" name="Google Shape;416;p4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17" name="Google Shape;417;p4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18" name="Google Shape;418;p4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19" name="Google Shape;419;p4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20" name="Google Shape;420;p4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21" name="Google Shape;421;p47"/>
          <p:cNvSpPr>
            <a:spLocks noGrp="1"/>
          </p:cNvSpPr>
          <p:nvPr>
            <p:ph type="pic" idx="2"/>
          </p:nvPr>
        </p:nvSpPr>
        <p:spPr>
          <a:xfrm>
            <a:off x="-1" y="-1"/>
            <a:ext cx="12192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2" name="Google Shape;422;p47"/>
          <p:cNvSpPr>
            <a:spLocks noGrp="1"/>
          </p:cNvSpPr>
          <p:nvPr>
            <p:ph type="pic" idx="3"/>
          </p:nvPr>
        </p:nvSpPr>
        <p:spPr>
          <a:xfrm>
            <a:off x="18288000" y="-1"/>
            <a:ext cx="6096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3" name="Google Shape;423;p47"/>
          <p:cNvSpPr>
            <a:spLocks noGrp="1"/>
          </p:cNvSpPr>
          <p:nvPr>
            <p:ph type="pic" idx="4"/>
          </p:nvPr>
        </p:nvSpPr>
        <p:spPr>
          <a:xfrm>
            <a:off x="12192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Main Slide 01">
  <p:cSld name="47_Main Slide 0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26" name="Google Shape;426;p4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27" name="Google Shape;427;p4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28" name="Google Shape;428;p4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29" name="Google Shape;429;p4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30" name="Google Shape;430;p4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31" name="Google Shape;431;p4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33" name="Google Shape;433;p48"/>
          <p:cNvSpPr>
            <a:spLocks noGrp="1"/>
          </p:cNvSpPr>
          <p:nvPr>
            <p:ph type="pic" idx="2"/>
          </p:nvPr>
        </p:nvSpPr>
        <p:spPr>
          <a:xfrm>
            <a:off x="-2779" y="2033322"/>
            <a:ext cx="24385852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ain Slide 01">
  <p:cSld name="5_Main Slide 0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36" name="Google Shape;436;p4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37" name="Google Shape;437;p4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38" name="Google Shape;438;p4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39" name="Google Shape;439;p4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40" name="Google Shape;440;p4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41" name="Google Shape;441;p4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42" name="Google Shape;442;p4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43" name="Google Shape;443;p49"/>
          <p:cNvSpPr>
            <a:spLocks noGrp="1"/>
          </p:cNvSpPr>
          <p:nvPr>
            <p:ph type="pic" idx="2"/>
          </p:nvPr>
        </p:nvSpPr>
        <p:spPr>
          <a:xfrm>
            <a:off x="-2779" y="2033322"/>
            <a:ext cx="24385852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4" name="Google Shape;444;p49"/>
          <p:cNvSpPr txBox="1">
            <a:spLocks noGrp="1"/>
          </p:cNvSpPr>
          <p:nvPr>
            <p:ph type="body" idx="1"/>
          </p:nvPr>
        </p:nvSpPr>
        <p:spPr>
          <a:xfrm>
            <a:off x="-2779" y="2033323"/>
            <a:ext cx="24385852" cy="9649354"/>
          </a:xfrm>
          <a:prstGeom prst="rect">
            <a:avLst/>
          </a:prstGeom>
          <a:solidFill>
            <a:srgbClr val="1F2125">
              <a:alpha val="8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Main Slide 01">
  <p:cSld name="29_Main Slide 0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47" name="Google Shape;447;p5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48" name="Google Shape;448;p5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49" name="Google Shape;449;p5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50" name="Google Shape;450;p5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51" name="Google Shape;451;p5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52" name="Google Shape;452;p5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53" name="Google Shape;453;p5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54" name="Google Shape;454;p50"/>
          <p:cNvSpPr>
            <a:spLocks noGrp="1"/>
          </p:cNvSpPr>
          <p:nvPr>
            <p:ph type="pic" idx="2"/>
          </p:nvPr>
        </p:nvSpPr>
        <p:spPr>
          <a:xfrm>
            <a:off x="38100" y="2033322"/>
            <a:ext cx="24344974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ain Slide 01">
  <p:cSld name="6_Main Slide 0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57" name="Google Shape;457;p5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58" name="Google Shape;458;p5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59" name="Google Shape;459;p5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60" name="Google Shape;460;p5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61" name="Google Shape;461;p5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62" name="Google Shape;462;p5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63" name="Google Shape;463;p5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64" name="Google Shape;464;p51"/>
          <p:cNvSpPr>
            <a:spLocks noGrp="1"/>
          </p:cNvSpPr>
          <p:nvPr>
            <p:ph type="pic" idx="2"/>
          </p:nvPr>
        </p:nvSpPr>
        <p:spPr>
          <a:xfrm>
            <a:off x="38100" y="2033322"/>
            <a:ext cx="24344974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5" name="Google Shape;465;p51"/>
          <p:cNvSpPr txBox="1">
            <a:spLocks noGrp="1"/>
          </p:cNvSpPr>
          <p:nvPr>
            <p:ph type="body" idx="1"/>
          </p:nvPr>
        </p:nvSpPr>
        <p:spPr>
          <a:xfrm>
            <a:off x="12192000" y="2033323"/>
            <a:ext cx="12191073" cy="9649354"/>
          </a:xfrm>
          <a:prstGeom prst="rect">
            <a:avLst/>
          </a:prstGeom>
          <a:solidFill>
            <a:srgbClr val="1F2125">
              <a:alpha val="8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Main Slide 02">
  <p:cSld name="30_Main Slide 02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68" name="Google Shape;468;p5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69" name="Google Shape;469;p5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70" name="Google Shape;470;p5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71" name="Google Shape;471;p5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72" name="Google Shape;472;p5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73" name="Google Shape;473;p5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74" name="Google Shape;474;p5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75" name="Google Shape;475;p52"/>
          <p:cNvSpPr>
            <a:spLocks noGrp="1"/>
          </p:cNvSpPr>
          <p:nvPr>
            <p:ph type="pic" idx="2"/>
          </p:nvPr>
        </p:nvSpPr>
        <p:spPr>
          <a:xfrm>
            <a:off x="-1" y="-1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in Slide 01 Dark">
  <p:cSld name="2_Main Slide 01 Dar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3"/>
          <p:cNvSpPr txBox="1">
            <a:spLocks noGrp="1"/>
          </p:cNvSpPr>
          <p:nvPr>
            <p:ph type="body" idx="1"/>
          </p:nvPr>
        </p:nvSpPr>
        <p:spPr>
          <a:xfrm>
            <a:off x="7675686" y="5095859"/>
            <a:ext cx="9032623" cy="20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8" name="Google Shape;478;p53"/>
          <p:cNvSpPr txBox="1">
            <a:spLocks noGrp="1"/>
          </p:cNvSpPr>
          <p:nvPr>
            <p:ph type="body" idx="2"/>
          </p:nvPr>
        </p:nvSpPr>
        <p:spPr>
          <a:xfrm>
            <a:off x="9540234" y="7522633"/>
            <a:ext cx="5303526" cy="7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ain Slide 01">
  <p:cSld name="7_Main Slide 0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81" name="Google Shape;481;p5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82" name="Google Shape;482;p5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83" name="Google Shape;483;p5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84" name="Google Shape;484;p5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85" name="Google Shape;485;p5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86" name="Google Shape;486;p5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87" name="Google Shape;487;p5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88" name="Google Shape;488;p54"/>
          <p:cNvSpPr>
            <a:spLocks noGrp="1"/>
          </p:cNvSpPr>
          <p:nvPr>
            <p:ph type="pic" idx="2"/>
          </p:nvPr>
        </p:nvSpPr>
        <p:spPr>
          <a:xfrm>
            <a:off x="7282908" y="2033322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9" name="Google Shape;489;p54"/>
          <p:cNvSpPr>
            <a:spLocks noGrp="1"/>
          </p:cNvSpPr>
          <p:nvPr>
            <p:ph type="pic" idx="3"/>
          </p:nvPr>
        </p:nvSpPr>
        <p:spPr>
          <a:xfrm>
            <a:off x="7282908" y="7235957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02 Dark">
  <p:cSld name="Main Slide 02 Dar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5" name="Google Shape;65;p1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6" name="Google Shape;66;p1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7" name="Google Shape;67;p1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F7F9FF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Main Slide 01">
  <p:cSld name="10_Main Slide 0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92" name="Google Shape;492;p5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93" name="Google Shape;493;p5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94" name="Google Shape;494;p5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95" name="Google Shape;495;p5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96" name="Google Shape;496;p5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97" name="Google Shape;497;p5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98" name="Google Shape;498;p5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99" name="Google Shape;499;p55"/>
          <p:cNvSpPr>
            <a:spLocks noGrp="1"/>
          </p:cNvSpPr>
          <p:nvPr>
            <p:ph type="pic" idx="2"/>
          </p:nvPr>
        </p:nvSpPr>
        <p:spPr>
          <a:xfrm>
            <a:off x="7282908" y="2033322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0" name="Google Shape;500;p55"/>
          <p:cNvSpPr>
            <a:spLocks noGrp="1"/>
          </p:cNvSpPr>
          <p:nvPr>
            <p:ph type="pic" idx="3"/>
          </p:nvPr>
        </p:nvSpPr>
        <p:spPr>
          <a:xfrm>
            <a:off x="7282908" y="7235957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ain Slide 01">
  <p:cSld name="9_Main Slide 0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03" name="Google Shape;503;p5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04" name="Google Shape;504;p5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05" name="Google Shape;505;p5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06" name="Google Shape;506;p5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07" name="Google Shape;507;p5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08" name="Google Shape;508;p5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09" name="Google Shape;509;p5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10" name="Google Shape;510;p56"/>
          <p:cNvSpPr>
            <a:spLocks noGrp="1"/>
          </p:cNvSpPr>
          <p:nvPr>
            <p:ph type="pic" idx="2"/>
          </p:nvPr>
        </p:nvSpPr>
        <p:spPr>
          <a:xfrm>
            <a:off x="6861902" y="5270499"/>
            <a:ext cx="5080001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1" name="Google Shape;511;p56"/>
          <p:cNvSpPr>
            <a:spLocks noGrp="1"/>
          </p:cNvSpPr>
          <p:nvPr>
            <p:ph type="pic" idx="3"/>
          </p:nvPr>
        </p:nvSpPr>
        <p:spPr>
          <a:xfrm>
            <a:off x="12445966" y="5270499"/>
            <a:ext cx="5080002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2" name="Google Shape;512;p56"/>
          <p:cNvSpPr>
            <a:spLocks noGrp="1"/>
          </p:cNvSpPr>
          <p:nvPr>
            <p:ph type="pic" idx="4"/>
          </p:nvPr>
        </p:nvSpPr>
        <p:spPr>
          <a:xfrm>
            <a:off x="18030031" y="5270500"/>
            <a:ext cx="5080000" cy="317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Main Slide 01">
  <p:cSld name="8_Main Slide 0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15" name="Google Shape;515;p5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16" name="Google Shape;516;p5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17" name="Google Shape;517;p5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18" name="Google Shape;518;p5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19" name="Google Shape;519;p5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20" name="Google Shape;520;p5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21" name="Google Shape;521;p5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22" name="Google Shape;522;p57"/>
          <p:cNvSpPr>
            <a:spLocks noGrp="1"/>
          </p:cNvSpPr>
          <p:nvPr>
            <p:ph type="pic" idx="2"/>
          </p:nvPr>
        </p:nvSpPr>
        <p:spPr>
          <a:xfrm>
            <a:off x="1270926" y="5270501"/>
            <a:ext cx="5080001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3" name="Google Shape;523;p57"/>
          <p:cNvSpPr>
            <a:spLocks noGrp="1"/>
          </p:cNvSpPr>
          <p:nvPr>
            <p:ph type="pic" idx="3"/>
          </p:nvPr>
        </p:nvSpPr>
        <p:spPr>
          <a:xfrm>
            <a:off x="6854990" y="5270501"/>
            <a:ext cx="5080002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4" name="Google Shape;524;p57"/>
          <p:cNvSpPr>
            <a:spLocks noGrp="1"/>
          </p:cNvSpPr>
          <p:nvPr>
            <p:ph type="pic" idx="4"/>
          </p:nvPr>
        </p:nvSpPr>
        <p:spPr>
          <a:xfrm>
            <a:off x="12439056" y="5270502"/>
            <a:ext cx="5080000" cy="317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Main Slide 01">
  <p:cSld name="11_Main Slide 0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27" name="Google Shape;527;p5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28" name="Google Shape;528;p5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29" name="Google Shape;529;p5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30" name="Google Shape;530;p5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31" name="Google Shape;531;p5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32" name="Google Shape;532;p5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33" name="Google Shape;533;p5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34" name="Google Shape;534;p58"/>
          <p:cNvSpPr>
            <a:spLocks noGrp="1"/>
          </p:cNvSpPr>
          <p:nvPr>
            <p:ph type="pic" idx="2"/>
          </p:nvPr>
        </p:nvSpPr>
        <p:spPr>
          <a:xfrm>
            <a:off x="1270926" y="6219957"/>
            <a:ext cx="5460074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5" name="Google Shape;535;p58"/>
          <p:cNvSpPr>
            <a:spLocks noGrp="1"/>
          </p:cNvSpPr>
          <p:nvPr>
            <p:ph type="pic" idx="3"/>
          </p:nvPr>
        </p:nvSpPr>
        <p:spPr>
          <a:xfrm>
            <a:off x="6730603" y="6219957"/>
            <a:ext cx="5460074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6" name="Google Shape;536;p58"/>
          <p:cNvSpPr>
            <a:spLocks noGrp="1"/>
          </p:cNvSpPr>
          <p:nvPr>
            <p:ph type="pic" idx="4"/>
          </p:nvPr>
        </p:nvSpPr>
        <p:spPr>
          <a:xfrm>
            <a:off x="12190280" y="6219957"/>
            <a:ext cx="5460076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7" name="Google Shape;537;p58"/>
          <p:cNvSpPr>
            <a:spLocks noGrp="1"/>
          </p:cNvSpPr>
          <p:nvPr>
            <p:ph type="pic" idx="5"/>
          </p:nvPr>
        </p:nvSpPr>
        <p:spPr>
          <a:xfrm>
            <a:off x="17649956" y="6219957"/>
            <a:ext cx="5460076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Main Slide 01">
  <p:cSld name="12_Main Slide 0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40" name="Google Shape;540;p5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41" name="Google Shape;541;p5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42" name="Google Shape;542;p5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43" name="Google Shape;543;p59"/>
          <p:cNvSpPr>
            <a:spLocks noGrp="1"/>
          </p:cNvSpPr>
          <p:nvPr>
            <p:ph type="pic" idx="2"/>
          </p:nvPr>
        </p:nvSpPr>
        <p:spPr>
          <a:xfrm>
            <a:off x="-1" y="8839199"/>
            <a:ext cx="4876801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4" name="Google Shape;544;p59"/>
          <p:cNvSpPr>
            <a:spLocks noGrp="1"/>
          </p:cNvSpPr>
          <p:nvPr>
            <p:ph type="pic" idx="3"/>
          </p:nvPr>
        </p:nvSpPr>
        <p:spPr>
          <a:xfrm>
            <a:off x="48768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5" name="Google Shape;545;p59"/>
          <p:cNvSpPr>
            <a:spLocks noGrp="1"/>
          </p:cNvSpPr>
          <p:nvPr>
            <p:ph type="pic" idx="4"/>
          </p:nvPr>
        </p:nvSpPr>
        <p:spPr>
          <a:xfrm>
            <a:off x="97536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6" name="Google Shape;546;p59"/>
          <p:cNvSpPr>
            <a:spLocks noGrp="1"/>
          </p:cNvSpPr>
          <p:nvPr>
            <p:ph type="pic" idx="5"/>
          </p:nvPr>
        </p:nvSpPr>
        <p:spPr>
          <a:xfrm>
            <a:off x="146304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7" name="Google Shape;547;p59"/>
          <p:cNvSpPr>
            <a:spLocks noGrp="1"/>
          </p:cNvSpPr>
          <p:nvPr>
            <p:ph type="pic" idx="6"/>
          </p:nvPr>
        </p:nvSpPr>
        <p:spPr>
          <a:xfrm>
            <a:off x="19132245" y="8839199"/>
            <a:ext cx="5251754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Main Slide 01">
  <p:cSld name="13_Main Slide 0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50" name="Google Shape;550;p6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51" name="Google Shape;551;p6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52" name="Google Shape;552;p6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53" name="Google Shape;553;p6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54" name="Google Shape;554;p6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55" name="Google Shape;555;p6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56" name="Google Shape;556;p6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57" name="Google Shape;557;p60"/>
          <p:cNvSpPr>
            <a:spLocks noGrp="1"/>
          </p:cNvSpPr>
          <p:nvPr>
            <p:ph type="pic" idx="2"/>
          </p:nvPr>
        </p:nvSpPr>
        <p:spPr>
          <a:xfrm>
            <a:off x="0" y="2033322"/>
            <a:ext cx="6096001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8" name="Google Shape;558;p60"/>
          <p:cNvSpPr>
            <a:spLocks noGrp="1"/>
          </p:cNvSpPr>
          <p:nvPr>
            <p:ph type="pic" idx="3"/>
          </p:nvPr>
        </p:nvSpPr>
        <p:spPr>
          <a:xfrm>
            <a:off x="6096000" y="2033322"/>
            <a:ext cx="6096000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9" name="Google Shape;559;p60"/>
          <p:cNvSpPr>
            <a:spLocks noGrp="1"/>
          </p:cNvSpPr>
          <p:nvPr>
            <p:ph type="pic" idx="4"/>
          </p:nvPr>
        </p:nvSpPr>
        <p:spPr>
          <a:xfrm>
            <a:off x="12192000" y="2033322"/>
            <a:ext cx="6096000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0" name="Google Shape;560;p60"/>
          <p:cNvSpPr>
            <a:spLocks noGrp="1"/>
          </p:cNvSpPr>
          <p:nvPr>
            <p:ph type="pic" idx="5"/>
          </p:nvPr>
        </p:nvSpPr>
        <p:spPr>
          <a:xfrm>
            <a:off x="18288000" y="2033322"/>
            <a:ext cx="6096000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ain Slide 01">
  <p:cSld name="14_Main Slide 0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63" name="Google Shape;563;p6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64" name="Google Shape;564;p6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65" name="Google Shape;565;p6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66" name="Google Shape;566;p6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67" name="Google Shape;567;p6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68" name="Google Shape;568;p6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69" name="Google Shape;569;p6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70" name="Google Shape;570;p61"/>
          <p:cNvSpPr>
            <a:spLocks noGrp="1"/>
          </p:cNvSpPr>
          <p:nvPr>
            <p:ph type="pic" idx="2"/>
          </p:nvPr>
        </p:nvSpPr>
        <p:spPr>
          <a:xfrm>
            <a:off x="1270926" y="2033321"/>
            <a:ext cx="10921207" cy="96493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Main Slide 01">
  <p:cSld name="15_Main Slide 0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73" name="Google Shape;573;p6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74" name="Google Shape;574;p6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75" name="Google Shape;575;p6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76" name="Google Shape;576;p6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77" name="Google Shape;577;p6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78" name="Google Shape;578;p6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79" name="Google Shape;579;p6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80" name="Google Shape;580;p62"/>
          <p:cNvSpPr>
            <a:spLocks noGrp="1"/>
          </p:cNvSpPr>
          <p:nvPr>
            <p:ph type="pic" idx="2"/>
          </p:nvPr>
        </p:nvSpPr>
        <p:spPr>
          <a:xfrm>
            <a:off x="1270926" y="2032661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1" name="Google Shape;581;p62"/>
          <p:cNvSpPr>
            <a:spLocks noGrp="1"/>
          </p:cNvSpPr>
          <p:nvPr>
            <p:ph type="pic" idx="3"/>
          </p:nvPr>
        </p:nvSpPr>
        <p:spPr>
          <a:xfrm>
            <a:off x="6096925" y="2032661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2" name="Google Shape;582;p62"/>
          <p:cNvSpPr>
            <a:spLocks noGrp="1"/>
          </p:cNvSpPr>
          <p:nvPr>
            <p:ph type="pic" idx="4"/>
          </p:nvPr>
        </p:nvSpPr>
        <p:spPr>
          <a:xfrm>
            <a:off x="1270926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3" name="Google Shape;583;p62"/>
          <p:cNvSpPr>
            <a:spLocks noGrp="1"/>
          </p:cNvSpPr>
          <p:nvPr>
            <p:ph type="pic" idx="5"/>
          </p:nvPr>
        </p:nvSpPr>
        <p:spPr>
          <a:xfrm>
            <a:off x="6096925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Main Slide 01">
  <p:cSld name="16_Main Slide 0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86" name="Google Shape;586;p6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87" name="Google Shape;587;p6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88" name="Google Shape;588;p6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89" name="Google Shape;589;p6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90" name="Google Shape;590;p63"/>
          <p:cNvSpPr>
            <a:spLocks noGrp="1"/>
          </p:cNvSpPr>
          <p:nvPr>
            <p:ph type="pic" idx="2"/>
          </p:nvPr>
        </p:nvSpPr>
        <p:spPr>
          <a:xfrm>
            <a:off x="0" y="6857999"/>
            <a:ext cx="12192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1" name="Google Shape;591;p63"/>
          <p:cNvSpPr>
            <a:spLocks noGrp="1"/>
          </p:cNvSpPr>
          <p:nvPr>
            <p:ph type="pic" idx="3"/>
          </p:nvPr>
        </p:nvSpPr>
        <p:spPr>
          <a:xfrm>
            <a:off x="12192000" y="-1"/>
            <a:ext cx="12192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Main Slide 01">
  <p:cSld name="18_Main Slide 0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94" name="Google Shape;594;p6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95" name="Google Shape;595;p6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96" name="Google Shape;596;p6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97" name="Google Shape;597;p6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98" name="Google Shape;598;p6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99" name="Google Shape;599;p6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00" name="Google Shape;600;p6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01" name="Google Shape;601;p64"/>
          <p:cNvSpPr>
            <a:spLocks noGrp="1"/>
          </p:cNvSpPr>
          <p:nvPr>
            <p:ph type="pic" idx="2"/>
          </p:nvPr>
        </p:nvSpPr>
        <p:spPr>
          <a:xfrm>
            <a:off x="1270926" y="4440766"/>
            <a:ext cx="4191001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2" name="Google Shape;602;p64"/>
          <p:cNvSpPr>
            <a:spLocks noGrp="1"/>
          </p:cNvSpPr>
          <p:nvPr>
            <p:ph type="pic" idx="3"/>
          </p:nvPr>
        </p:nvSpPr>
        <p:spPr>
          <a:xfrm>
            <a:off x="5682952" y="4440766"/>
            <a:ext cx="4191001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3" name="Google Shape;603;p64"/>
          <p:cNvSpPr>
            <a:spLocks noGrp="1"/>
          </p:cNvSpPr>
          <p:nvPr>
            <p:ph type="pic" idx="4"/>
          </p:nvPr>
        </p:nvSpPr>
        <p:spPr>
          <a:xfrm>
            <a:off x="10094978" y="4440766"/>
            <a:ext cx="4191001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4" name="Google Shape;604;p64"/>
          <p:cNvSpPr>
            <a:spLocks noGrp="1"/>
          </p:cNvSpPr>
          <p:nvPr>
            <p:ph type="pic" idx="5"/>
          </p:nvPr>
        </p:nvSpPr>
        <p:spPr>
          <a:xfrm>
            <a:off x="14507005" y="4440766"/>
            <a:ext cx="4191000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5" name="Google Shape;605;p64"/>
          <p:cNvSpPr>
            <a:spLocks noGrp="1"/>
          </p:cNvSpPr>
          <p:nvPr>
            <p:ph type="pic" idx="6"/>
          </p:nvPr>
        </p:nvSpPr>
        <p:spPr>
          <a:xfrm>
            <a:off x="18919031" y="4440766"/>
            <a:ext cx="4191000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in Slide 01">
  <p:cSld name="2_Main Slide 0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254000" y="253999"/>
            <a:ext cx="23876000" cy="1320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254000" y="254000"/>
            <a:ext cx="23876000" cy="13208000"/>
          </a:xfrm>
          <a:prstGeom prst="rect">
            <a:avLst/>
          </a:prstGeom>
          <a:solidFill>
            <a:srgbClr val="1C1F25">
              <a:alpha val="6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3"/>
          </p:nvPr>
        </p:nvSpPr>
        <p:spPr>
          <a:xfrm>
            <a:off x="7675687" y="5900362"/>
            <a:ext cx="9032623" cy="20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4"/>
          </p:nvPr>
        </p:nvSpPr>
        <p:spPr>
          <a:xfrm>
            <a:off x="10683519" y="12074624"/>
            <a:ext cx="3016962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Main Slide 01">
  <p:cSld name="17_Main Slide 01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08" name="Google Shape;608;p6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09" name="Google Shape;609;p6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10" name="Google Shape;610;p6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11" name="Google Shape;611;p6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12" name="Google Shape;612;p6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13" name="Google Shape;613;p6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14" name="Google Shape;614;p6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15" name="Google Shape;615;p65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6064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Main Slide 01">
  <p:cSld name="21_Main Slide 0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18" name="Google Shape;618;p6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19" name="Google Shape;619;p6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20" name="Google Shape;620;p6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21" name="Google Shape;621;p6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22" name="Google Shape;622;p6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23" name="Google Shape;623;p6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24" name="Google Shape;624;p6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25" name="Google Shape;625;p66"/>
          <p:cNvSpPr>
            <a:spLocks noGrp="1"/>
          </p:cNvSpPr>
          <p:nvPr>
            <p:ph type="pic" idx="2"/>
          </p:nvPr>
        </p:nvSpPr>
        <p:spPr>
          <a:xfrm>
            <a:off x="1283626" y="4824483"/>
            <a:ext cx="3797301" cy="3810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6" name="Google Shape;626;p66"/>
          <p:cNvSpPr>
            <a:spLocks noGrp="1"/>
          </p:cNvSpPr>
          <p:nvPr>
            <p:ph type="pic" idx="3"/>
          </p:nvPr>
        </p:nvSpPr>
        <p:spPr>
          <a:xfrm>
            <a:off x="6678741" y="4824484"/>
            <a:ext cx="3810001" cy="381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7" name="Google Shape;627;p66"/>
          <p:cNvSpPr>
            <a:spLocks noGrp="1"/>
          </p:cNvSpPr>
          <p:nvPr>
            <p:ph type="pic" idx="4"/>
          </p:nvPr>
        </p:nvSpPr>
        <p:spPr>
          <a:xfrm>
            <a:off x="12086558" y="4824483"/>
            <a:ext cx="3810001" cy="3810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Main Slide 01">
  <p:cSld name="19_Main Slide 0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30" name="Google Shape;630;p6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31" name="Google Shape;631;p6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32" name="Google Shape;632;p6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33" name="Google Shape;633;p6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34" name="Google Shape;634;p6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35" name="Google Shape;635;p6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36" name="Google Shape;636;p6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37" name="Google Shape;637;p67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10921207" cy="1168281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Main Slide 01">
  <p:cSld name="22_Main Slide 0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40" name="Google Shape;640;p6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41" name="Google Shape;641;p6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42" name="Google Shape;642;p6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43" name="Google Shape;643;p6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44" name="Google Shape;644;p6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45" name="Google Shape;645;p6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46" name="Google Shape;646;p6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47" name="Google Shape;647;p68"/>
          <p:cNvSpPr>
            <a:spLocks noGrp="1"/>
          </p:cNvSpPr>
          <p:nvPr>
            <p:ph type="pic" idx="2"/>
          </p:nvPr>
        </p:nvSpPr>
        <p:spPr>
          <a:xfrm>
            <a:off x="1270926" y="3047999"/>
            <a:ext cx="12700001" cy="762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 01">
  <p:cSld name="20_Main Slide 0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50" name="Google Shape;650;p6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51" name="Google Shape;651;p6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52" name="Google Shape;652;p6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53" name="Google Shape;653;p6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54" name="Google Shape;654;p6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55" name="Google Shape;655;p6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56" name="Google Shape;656;p6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57" name="Google Shape;657;p69"/>
          <p:cNvSpPr>
            <a:spLocks noGrp="1"/>
          </p:cNvSpPr>
          <p:nvPr>
            <p:ph type="pic" idx="2"/>
          </p:nvPr>
        </p:nvSpPr>
        <p:spPr>
          <a:xfrm>
            <a:off x="6988968" y="-1"/>
            <a:ext cx="17395032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Main Slide 01">
  <p:cSld name="23_Main Slide 0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60" name="Google Shape;660;p7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61" name="Google Shape;661;p7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62" name="Google Shape;662;p7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63" name="Google Shape;663;p7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64" name="Google Shape;664;p7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65" name="Google Shape;665;p7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66" name="Google Shape;666;p7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67" name="Google Shape;667;p70"/>
          <p:cNvSpPr>
            <a:spLocks noGrp="1"/>
          </p:cNvSpPr>
          <p:nvPr>
            <p:ph type="pic" idx="2"/>
          </p:nvPr>
        </p:nvSpPr>
        <p:spPr>
          <a:xfrm>
            <a:off x="13458031" y="2033321"/>
            <a:ext cx="4762501" cy="96493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8" name="Google Shape;668;p70"/>
          <p:cNvSpPr>
            <a:spLocks noGrp="1"/>
          </p:cNvSpPr>
          <p:nvPr>
            <p:ph type="pic" idx="3"/>
          </p:nvPr>
        </p:nvSpPr>
        <p:spPr>
          <a:xfrm>
            <a:off x="18347531" y="2033189"/>
            <a:ext cx="4762500" cy="476276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9" name="Google Shape;669;p70"/>
          <p:cNvSpPr>
            <a:spLocks noGrp="1"/>
          </p:cNvSpPr>
          <p:nvPr>
            <p:ph type="pic" idx="4"/>
          </p:nvPr>
        </p:nvSpPr>
        <p:spPr>
          <a:xfrm>
            <a:off x="18347531" y="6919779"/>
            <a:ext cx="4762500" cy="476276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Main Slide 01">
  <p:cSld name="24_Main Slide 0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72" name="Google Shape;672;p7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73" name="Google Shape;673;p7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74" name="Google Shape;674;p7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75" name="Google Shape;675;p7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76" name="Google Shape;676;p7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77" name="Google Shape;677;p7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78" name="Google Shape;678;p7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79" name="Google Shape;679;p71"/>
          <p:cNvSpPr>
            <a:spLocks noGrp="1"/>
          </p:cNvSpPr>
          <p:nvPr>
            <p:ph type="pic" idx="2"/>
          </p:nvPr>
        </p:nvSpPr>
        <p:spPr>
          <a:xfrm>
            <a:off x="1270926" y="6857999"/>
            <a:ext cx="5459148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0" name="Google Shape;680;p71"/>
          <p:cNvSpPr>
            <a:spLocks noGrp="1"/>
          </p:cNvSpPr>
          <p:nvPr>
            <p:ph type="pic" idx="3"/>
          </p:nvPr>
        </p:nvSpPr>
        <p:spPr>
          <a:xfrm>
            <a:off x="6731926" y="2031999"/>
            <a:ext cx="5459149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1" name="Google Shape;681;p71"/>
          <p:cNvSpPr>
            <a:spLocks noGrp="1"/>
          </p:cNvSpPr>
          <p:nvPr>
            <p:ph type="pic" idx="4"/>
          </p:nvPr>
        </p:nvSpPr>
        <p:spPr>
          <a:xfrm>
            <a:off x="12193852" y="6857999"/>
            <a:ext cx="5459148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2" name="Google Shape;682;p71"/>
          <p:cNvSpPr>
            <a:spLocks noGrp="1"/>
          </p:cNvSpPr>
          <p:nvPr>
            <p:ph type="pic" idx="5"/>
          </p:nvPr>
        </p:nvSpPr>
        <p:spPr>
          <a:xfrm>
            <a:off x="17653000" y="2031999"/>
            <a:ext cx="5459148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Main Slide 01">
  <p:cSld name="25_Main Slide 01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85" name="Google Shape;685;p7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86" name="Google Shape;686;p7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87" name="Google Shape;687;p7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88" name="Google Shape;688;p7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89" name="Google Shape;689;p7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90" name="Google Shape;690;p7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91" name="Google Shape;691;p7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92" name="Google Shape;692;p72"/>
          <p:cNvSpPr>
            <a:spLocks noGrp="1"/>
          </p:cNvSpPr>
          <p:nvPr>
            <p:ph type="pic" idx="2"/>
          </p:nvPr>
        </p:nvSpPr>
        <p:spPr>
          <a:xfrm>
            <a:off x="1270926" y="2031999"/>
            <a:ext cx="5461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3" name="Google Shape;693;p72"/>
          <p:cNvSpPr>
            <a:spLocks noGrp="1"/>
          </p:cNvSpPr>
          <p:nvPr>
            <p:ph type="pic" idx="3"/>
          </p:nvPr>
        </p:nvSpPr>
        <p:spPr>
          <a:xfrm>
            <a:off x="6731000" y="2031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4" name="Google Shape;694;p72"/>
          <p:cNvSpPr>
            <a:spLocks noGrp="1"/>
          </p:cNvSpPr>
          <p:nvPr>
            <p:ph type="pic" idx="4"/>
          </p:nvPr>
        </p:nvSpPr>
        <p:spPr>
          <a:xfrm>
            <a:off x="12192000" y="2031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5" name="Google Shape;695;p72"/>
          <p:cNvSpPr>
            <a:spLocks noGrp="1"/>
          </p:cNvSpPr>
          <p:nvPr>
            <p:ph type="pic" idx="5"/>
          </p:nvPr>
        </p:nvSpPr>
        <p:spPr>
          <a:xfrm>
            <a:off x="17649031" y="2031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6" name="Google Shape;696;p72"/>
          <p:cNvSpPr>
            <a:spLocks noGrp="1"/>
          </p:cNvSpPr>
          <p:nvPr>
            <p:ph type="pic" idx="6"/>
          </p:nvPr>
        </p:nvSpPr>
        <p:spPr>
          <a:xfrm>
            <a:off x="1270926" y="6857999"/>
            <a:ext cx="5461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7" name="Google Shape;697;p72"/>
          <p:cNvSpPr>
            <a:spLocks noGrp="1"/>
          </p:cNvSpPr>
          <p:nvPr>
            <p:ph type="pic" idx="7"/>
          </p:nvPr>
        </p:nvSpPr>
        <p:spPr>
          <a:xfrm>
            <a:off x="6731000" y="6857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8" name="Google Shape;698;p72"/>
          <p:cNvSpPr>
            <a:spLocks noGrp="1"/>
          </p:cNvSpPr>
          <p:nvPr>
            <p:ph type="pic" idx="8"/>
          </p:nvPr>
        </p:nvSpPr>
        <p:spPr>
          <a:xfrm>
            <a:off x="12192000" y="6857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9" name="Google Shape;699;p72"/>
          <p:cNvSpPr>
            <a:spLocks noGrp="1"/>
          </p:cNvSpPr>
          <p:nvPr>
            <p:ph type="pic" idx="9"/>
          </p:nvPr>
        </p:nvSpPr>
        <p:spPr>
          <a:xfrm>
            <a:off x="17649031" y="6857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Main Slide 01">
  <p:cSld name="26_Main Slide 01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02" name="Google Shape;702;p7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03" name="Google Shape;703;p7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04" name="Google Shape;704;p7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05" name="Google Shape;705;p7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06" name="Google Shape;706;p7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07" name="Google Shape;707;p7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08" name="Google Shape;708;p7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09" name="Google Shape;709;p73"/>
          <p:cNvSpPr>
            <a:spLocks noGrp="1"/>
          </p:cNvSpPr>
          <p:nvPr>
            <p:ph type="pic" idx="2"/>
          </p:nvPr>
        </p:nvSpPr>
        <p:spPr>
          <a:xfrm>
            <a:off x="9317831" y="2033322"/>
            <a:ext cx="4445001" cy="964935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0" name="Google Shape;710;p73"/>
          <p:cNvSpPr>
            <a:spLocks noGrp="1"/>
          </p:cNvSpPr>
          <p:nvPr>
            <p:ph type="pic" idx="3"/>
          </p:nvPr>
        </p:nvSpPr>
        <p:spPr>
          <a:xfrm>
            <a:off x="13991431" y="2033322"/>
            <a:ext cx="4445001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1" name="Google Shape;711;p73"/>
          <p:cNvSpPr>
            <a:spLocks noGrp="1"/>
          </p:cNvSpPr>
          <p:nvPr>
            <p:ph type="pic" idx="4"/>
          </p:nvPr>
        </p:nvSpPr>
        <p:spPr>
          <a:xfrm>
            <a:off x="18665031" y="2033322"/>
            <a:ext cx="4445000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Main Slide 01">
  <p:cSld name="27_Main Slide 0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14" name="Google Shape;714;p7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15" name="Google Shape;715;p7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16" name="Google Shape;716;p7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17" name="Google Shape;717;p7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18" name="Google Shape;718;p7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19" name="Google Shape;719;p7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20" name="Google Shape;720;p7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21" name="Google Shape;721;p74"/>
          <p:cNvSpPr>
            <a:spLocks noGrp="1"/>
          </p:cNvSpPr>
          <p:nvPr>
            <p:ph type="pic" idx="2"/>
          </p:nvPr>
        </p:nvSpPr>
        <p:spPr>
          <a:xfrm>
            <a:off x="14630400" y="3962399"/>
            <a:ext cx="9753600" cy="97536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2" name="Google Shape;722;p74"/>
          <p:cNvSpPr>
            <a:spLocks noGrp="1"/>
          </p:cNvSpPr>
          <p:nvPr>
            <p:ph type="pic" idx="3"/>
          </p:nvPr>
        </p:nvSpPr>
        <p:spPr>
          <a:xfrm>
            <a:off x="-1" y="3962399"/>
            <a:ext cx="4876801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3" name="Google Shape;723;p74"/>
          <p:cNvSpPr>
            <a:spLocks noGrp="1"/>
          </p:cNvSpPr>
          <p:nvPr>
            <p:ph type="pic" idx="4"/>
          </p:nvPr>
        </p:nvSpPr>
        <p:spPr>
          <a:xfrm>
            <a:off x="4876800" y="39623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4" name="Google Shape;724;p74"/>
          <p:cNvSpPr>
            <a:spLocks noGrp="1"/>
          </p:cNvSpPr>
          <p:nvPr>
            <p:ph type="pic" idx="5"/>
          </p:nvPr>
        </p:nvSpPr>
        <p:spPr>
          <a:xfrm>
            <a:off x="9753600" y="39623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5" name="Google Shape;725;p74"/>
          <p:cNvSpPr>
            <a:spLocks noGrp="1"/>
          </p:cNvSpPr>
          <p:nvPr>
            <p:ph type="pic" idx="6"/>
          </p:nvPr>
        </p:nvSpPr>
        <p:spPr>
          <a:xfrm>
            <a:off x="-1" y="8839199"/>
            <a:ext cx="4876801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6" name="Google Shape;726;p74"/>
          <p:cNvSpPr>
            <a:spLocks noGrp="1"/>
          </p:cNvSpPr>
          <p:nvPr>
            <p:ph type="pic" idx="7"/>
          </p:nvPr>
        </p:nvSpPr>
        <p:spPr>
          <a:xfrm>
            <a:off x="48768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7" name="Google Shape;727;p74"/>
          <p:cNvSpPr>
            <a:spLocks noGrp="1"/>
          </p:cNvSpPr>
          <p:nvPr>
            <p:ph type="pic" idx="8"/>
          </p:nvPr>
        </p:nvSpPr>
        <p:spPr>
          <a:xfrm>
            <a:off x="97536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Slide 01 Dark">
  <p:cSld name="1_Main Slide 01 Dar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7675686" y="5095859"/>
            <a:ext cx="9032623" cy="20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2"/>
          </p:nvPr>
        </p:nvSpPr>
        <p:spPr>
          <a:xfrm>
            <a:off x="9540234" y="7522633"/>
            <a:ext cx="5303526" cy="7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3"/>
          </p:nvPr>
        </p:nvSpPr>
        <p:spPr>
          <a:xfrm>
            <a:off x="10109194" y="8260503"/>
            <a:ext cx="4165606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Main Slide 01">
  <p:cSld name="28_Main Slide 0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"/>
          <p:cNvSpPr>
            <a:spLocks noGrp="1"/>
          </p:cNvSpPr>
          <p:nvPr>
            <p:ph type="pic" idx="2"/>
          </p:nvPr>
        </p:nvSpPr>
        <p:spPr>
          <a:xfrm>
            <a:off x="1270926" y="1015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0" name="Google Shape;730;p75"/>
          <p:cNvSpPr>
            <a:spLocks noGrp="1"/>
          </p:cNvSpPr>
          <p:nvPr>
            <p:ph type="pic" idx="3"/>
          </p:nvPr>
        </p:nvSpPr>
        <p:spPr>
          <a:xfrm>
            <a:off x="6731926" y="1015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1" name="Google Shape;731;p75"/>
          <p:cNvSpPr>
            <a:spLocks noGrp="1"/>
          </p:cNvSpPr>
          <p:nvPr>
            <p:ph type="pic" idx="4"/>
          </p:nvPr>
        </p:nvSpPr>
        <p:spPr>
          <a:xfrm>
            <a:off x="12192000" y="1015999"/>
            <a:ext cx="5461000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2" name="Google Shape;732;p75"/>
          <p:cNvSpPr>
            <a:spLocks noGrp="1"/>
          </p:cNvSpPr>
          <p:nvPr>
            <p:ph type="pic" idx="5"/>
          </p:nvPr>
        </p:nvSpPr>
        <p:spPr>
          <a:xfrm>
            <a:off x="17653000" y="1015999"/>
            <a:ext cx="5461000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3" name="Google Shape;733;p75"/>
          <p:cNvSpPr>
            <a:spLocks noGrp="1"/>
          </p:cNvSpPr>
          <p:nvPr>
            <p:ph type="pic" idx="6"/>
          </p:nvPr>
        </p:nvSpPr>
        <p:spPr>
          <a:xfrm>
            <a:off x="1270926" y="6857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4" name="Google Shape;734;p75"/>
          <p:cNvSpPr>
            <a:spLocks noGrp="1"/>
          </p:cNvSpPr>
          <p:nvPr>
            <p:ph type="pic" idx="7"/>
          </p:nvPr>
        </p:nvSpPr>
        <p:spPr>
          <a:xfrm>
            <a:off x="6731926" y="6857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5" name="Google Shape;735;p75"/>
          <p:cNvSpPr>
            <a:spLocks noGrp="1"/>
          </p:cNvSpPr>
          <p:nvPr>
            <p:ph type="pic" idx="8"/>
          </p:nvPr>
        </p:nvSpPr>
        <p:spPr>
          <a:xfrm>
            <a:off x="17653000" y="6857999"/>
            <a:ext cx="5461000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Slide 01 Dark">
  <p:cSld name="4_Main Slide 01 Dark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38" name="Google Shape;738;p7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39" name="Google Shape;739;p7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AC6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B1BAC6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40" name="Google Shape;740;p7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AC6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B1BAC6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41" name="Google Shape;741;p7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42" name="Google Shape;742;p7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43" name="Google Shape;743;p7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44" name="Google Shape;744;p7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F7F9FF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45" name="Google Shape;745;p76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457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6" name="Google Shape;746;p76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457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7" name="Google Shape;747;p76"/>
          <p:cNvSpPr>
            <a:spLocks noGrp="1"/>
          </p:cNvSpPr>
          <p:nvPr>
            <p:ph type="pic" idx="4"/>
          </p:nvPr>
        </p:nvSpPr>
        <p:spPr>
          <a:xfrm>
            <a:off x="9144000" y="-1"/>
            <a:ext cx="4572000" cy="457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8" name="Google Shape;748;p76"/>
          <p:cNvSpPr>
            <a:spLocks noGrp="1"/>
          </p:cNvSpPr>
          <p:nvPr>
            <p:ph type="pic" idx="5"/>
          </p:nvPr>
        </p:nvSpPr>
        <p:spPr>
          <a:xfrm>
            <a:off x="-1" y="4571999"/>
            <a:ext cx="4572001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9" name="Google Shape;749;p76"/>
          <p:cNvSpPr>
            <a:spLocks noGrp="1"/>
          </p:cNvSpPr>
          <p:nvPr>
            <p:ph type="pic" idx="6"/>
          </p:nvPr>
        </p:nvSpPr>
        <p:spPr>
          <a:xfrm>
            <a:off x="4572000" y="4571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0" name="Google Shape;750;p76"/>
          <p:cNvSpPr>
            <a:spLocks noGrp="1"/>
          </p:cNvSpPr>
          <p:nvPr>
            <p:ph type="pic" idx="7"/>
          </p:nvPr>
        </p:nvSpPr>
        <p:spPr>
          <a:xfrm>
            <a:off x="9144000" y="4571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1" name="Google Shape;751;p76"/>
          <p:cNvSpPr>
            <a:spLocks noGrp="1"/>
          </p:cNvSpPr>
          <p:nvPr>
            <p:ph type="pic" idx="8"/>
          </p:nvPr>
        </p:nvSpPr>
        <p:spPr>
          <a:xfrm>
            <a:off x="-1" y="9143999"/>
            <a:ext cx="4572001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2" name="Google Shape;752;p76"/>
          <p:cNvSpPr>
            <a:spLocks noGrp="1"/>
          </p:cNvSpPr>
          <p:nvPr>
            <p:ph type="pic" idx="9"/>
          </p:nvPr>
        </p:nvSpPr>
        <p:spPr>
          <a:xfrm>
            <a:off x="4572000" y="9143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3" name="Google Shape;753;p76"/>
          <p:cNvSpPr>
            <a:spLocks noGrp="1"/>
          </p:cNvSpPr>
          <p:nvPr>
            <p:ph type="pic" idx="13"/>
          </p:nvPr>
        </p:nvSpPr>
        <p:spPr>
          <a:xfrm>
            <a:off x="9144000" y="9143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Main Slide 01">
  <p:cSld name="30_Main Slide 01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56" name="Google Shape;756;p7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57" name="Google Shape;757;p7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58" name="Google Shape;758;p7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59" name="Google Shape;759;p7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60" name="Google Shape;760;p7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61" name="Google Shape;761;p7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62" name="Google Shape;762;p7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63" name="Google Shape;763;p77"/>
          <p:cNvSpPr>
            <a:spLocks noGrp="1"/>
          </p:cNvSpPr>
          <p:nvPr>
            <p:ph type="pic" idx="2"/>
          </p:nvPr>
        </p:nvSpPr>
        <p:spPr>
          <a:xfrm>
            <a:off x="7870031" y="2028956"/>
            <a:ext cx="15240001" cy="965808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Main Slide 01">
  <p:cSld name="31_Main Slide 0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66" name="Google Shape;766;p7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67" name="Google Shape;767;p7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68" name="Google Shape;768;p7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69" name="Google Shape;769;p7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70" name="Google Shape;770;p7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71" name="Google Shape;771;p7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72" name="Google Shape;772;p7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73" name="Google Shape;773;p78"/>
          <p:cNvSpPr>
            <a:spLocks noGrp="1"/>
          </p:cNvSpPr>
          <p:nvPr>
            <p:ph type="pic" idx="2"/>
          </p:nvPr>
        </p:nvSpPr>
        <p:spPr>
          <a:xfrm>
            <a:off x="8632032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4" name="Google Shape;774;p78"/>
          <p:cNvSpPr>
            <a:spLocks noGrp="1"/>
          </p:cNvSpPr>
          <p:nvPr>
            <p:ph type="pic" idx="3"/>
          </p:nvPr>
        </p:nvSpPr>
        <p:spPr>
          <a:xfrm>
            <a:off x="13458033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5" name="Google Shape;775;p78"/>
          <p:cNvSpPr>
            <a:spLocks noGrp="1"/>
          </p:cNvSpPr>
          <p:nvPr>
            <p:ph type="pic" idx="4"/>
          </p:nvPr>
        </p:nvSpPr>
        <p:spPr>
          <a:xfrm>
            <a:off x="18284031" y="2033322"/>
            <a:ext cx="4826000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6" name="Google Shape;776;p78"/>
          <p:cNvSpPr>
            <a:spLocks noGrp="1"/>
          </p:cNvSpPr>
          <p:nvPr>
            <p:ph type="pic" idx="5"/>
          </p:nvPr>
        </p:nvSpPr>
        <p:spPr>
          <a:xfrm>
            <a:off x="8632032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7" name="Google Shape;777;p78"/>
          <p:cNvSpPr>
            <a:spLocks noGrp="1"/>
          </p:cNvSpPr>
          <p:nvPr>
            <p:ph type="pic" idx="6"/>
          </p:nvPr>
        </p:nvSpPr>
        <p:spPr>
          <a:xfrm>
            <a:off x="13458031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8" name="Google Shape;778;p78"/>
          <p:cNvSpPr>
            <a:spLocks noGrp="1"/>
          </p:cNvSpPr>
          <p:nvPr>
            <p:ph type="pic" idx="7"/>
          </p:nvPr>
        </p:nvSpPr>
        <p:spPr>
          <a:xfrm>
            <a:off x="18284031" y="6857999"/>
            <a:ext cx="4826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Main Slide 01">
  <p:cSld name="32_Main Slide 01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81" name="Google Shape;781;p7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82" name="Google Shape;782;p7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83" name="Google Shape;783;p7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84" name="Google Shape;784;p7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85" name="Google Shape;785;p7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86" name="Google Shape;786;p7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87" name="Google Shape;787;p7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88" name="Google Shape;788;p79"/>
          <p:cNvSpPr>
            <a:spLocks noGrp="1"/>
          </p:cNvSpPr>
          <p:nvPr>
            <p:ph type="pic" idx="2"/>
          </p:nvPr>
        </p:nvSpPr>
        <p:spPr>
          <a:xfrm>
            <a:off x="0" y="0"/>
            <a:ext cx="17780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Main Slide 01">
  <p:cSld name="33_Main Slide 0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91" name="Google Shape;791;p8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92" name="Google Shape;792;p8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93" name="Google Shape;793;p8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4" name="Google Shape;794;p8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95" name="Google Shape;795;p8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96" name="Google Shape;796;p8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97" name="Google Shape;797;p8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98" name="Google Shape;798;p80"/>
          <p:cNvSpPr>
            <a:spLocks noGrp="1"/>
          </p:cNvSpPr>
          <p:nvPr>
            <p:ph type="pic" idx="2"/>
          </p:nvPr>
        </p:nvSpPr>
        <p:spPr>
          <a:xfrm>
            <a:off x="1270926" y="4825999"/>
            <a:ext cx="5207001" cy="4064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9" name="Google Shape;799;p80"/>
          <p:cNvSpPr>
            <a:spLocks noGrp="1"/>
          </p:cNvSpPr>
          <p:nvPr>
            <p:ph type="pic" idx="3"/>
          </p:nvPr>
        </p:nvSpPr>
        <p:spPr>
          <a:xfrm>
            <a:off x="6814960" y="4825999"/>
            <a:ext cx="5207001" cy="4064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00" name="Google Shape;800;p80"/>
          <p:cNvSpPr>
            <a:spLocks noGrp="1"/>
          </p:cNvSpPr>
          <p:nvPr>
            <p:ph type="pic" idx="4"/>
          </p:nvPr>
        </p:nvSpPr>
        <p:spPr>
          <a:xfrm>
            <a:off x="17903031" y="4825999"/>
            <a:ext cx="5207000" cy="4064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Main Slide 01">
  <p:cSld name="38_Main Slide 01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03" name="Google Shape;803;p8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04" name="Google Shape;804;p8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05" name="Google Shape;805;p8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06" name="Google Shape;806;p8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07" name="Google Shape;807;p8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08" name="Google Shape;808;p8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09" name="Google Shape;809;p8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10" name="Google Shape;810;p81"/>
          <p:cNvSpPr>
            <a:spLocks noGrp="1"/>
          </p:cNvSpPr>
          <p:nvPr>
            <p:ph type="pic" idx="2"/>
          </p:nvPr>
        </p:nvSpPr>
        <p:spPr>
          <a:xfrm>
            <a:off x="1270926" y="2031999"/>
            <a:ext cx="5100320" cy="965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1" name="Google Shape;811;p81"/>
          <p:cNvSpPr>
            <a:spLocks noGrp="1"/>
          </p:cNvSpPr>
          <p:nvPr>
            <p:ph type="pic" idx="3"/>
          </p:nvPr>
        </p:nvSpPr>
        <p:spPr>
          <a:xfrm>
            <a:off x="11471565" y="2030544"/>
            <a:ext cx="5100321" cy="965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2" name="Google Shape;812;p81"/>
          <p:cNvSpPr>
            <a:spLocks noGrp="1"/>
          </p:cNvSpPr>
          <p:nvPr>
            <p:ph type="pic" idx="4"/>
          </p:nvPr>
        </p:nvSpPr>
        <p:spPr>
          <a:xfrm>
            <a:off x="6371245" y="2033322"/>
            <a:ext cx="5100321" cy="965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Main Slide 01">
  <p:cSld name="34_Main Slide 01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8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15" name="Google Shape;815;p8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16" name="Google Shape;816;p8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17" name="Google Shape;817;p8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18" name="Google Shape;818;p8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19" name="Google Shape;819;p8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20" name="Google Shape;820;p8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21" name="Google Shape;821;p8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22" name="Google Shape;822;p82"/>
          <p:cNvSpPr>
            <a:spLocks noGrp="1"/>
          </p:cNvSpPr>
          <p:nvPr>
            <p:ph type="pic" idx="2"/>
          </p:nvPr>
        </p:nvSpPr>
        <p:spPr>
          <a:xfrm>
            <a:off x="1281086" y="2033322"/>
            <a:ext cx="21843997" cy="762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Main Slide 01">
  <p:cSld name="35_Main Slide 01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25" name="Google Shape;825;p8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26" name="Google Shape;826;p8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27" name="Google Shape;827;p8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28" name="Google Shape;828;p8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29" name="Google Shape;829;p8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30" name="Google Shape;830;p8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31" name="Google Shape;831;p8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32" name="Google Shape;832;p83"/>
          <p:cNvSpPr>
            <a:spLocks noGrp="1"/>
          </p:cNvSpPr>
          <p:nvPr>
            <p:ph type="pic" idx="2"/>
          </p:nvPr>
        </p:nvSpPr>
        <p:spPr>
          <a:xfrm>
            <a:off x="17652536" y="-1"/>
            <a:ext cx="6731398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Main Slide 01">
  <p:cSld name="37_Main Slide 0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8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35" name="Google Shape;835;p8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36" name="Google Shape;836;p8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37" name="Google Shape;837;p8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38" name="Google Shape;838;p8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39" name="Google Shape;839;p8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40" name="Google Shape;840;p8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41" name="Google Shape;841;p8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42" name="Google Shape;842;p84"/>
          <p:cNvSpPr>
            <a:spLocks noGrp="1"/>
          </p:cNvSpPr>
          <p:nvPr>
            <p:ph type="pic" idx="2"/>
          </p:nvPr>
        </p:nvSpPr>
        <p:spPr>
          <a:xfrm>
            <a:off x="7619999" y="3810000"/>
            <a:ext cx="3048001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3" name="Google Shape;843;p84"/>
          <p:cNvSpPr>
            <a:spLocks noGrp="1"/>
          </p:cNvSpPr>
          <p:nvPr>
            <p:ph type="pic" idx="3"/>
          </p:nvPr>
        </p:nvSpPr>
        <p:spPr>
          <a:xfrm>
            <a:off x="10667999" y="3810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4" name="Google Shape;844;p84"/>
          <p:cNvSpPr>
            <a:spLocks noGrp="1"/>
          </p:cNvSpPr>
          <p:nvPr>
            <p:ph type="pic" idx="4"/>
          </p:nvPr>
        </p:nvSpPr>
        <p:spPr>
          <a:xfrm>
            <a:off x="13715998" y="3810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5" name="Google Shape;845;p84"/>
          <p:cNvSpPr>
            <a:spLocks noGrp="1"/>
          </p:cNvSpPr>
          <p:nvPr>
            <p:ph type="pic" idx="5"/>
          </p:nvPr>
        </p:nvSpPr>
        <p:spPr>
          <a:xfrm>
            <a:off x="7619999" y="6858000"/>
            <a:ext cx="3048001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6" name="Google Shape;846;p84"/>
          <p:cNvSpPr>
            <a:spLocks noGrp="1"/>
          </p:cNvSpPr>
          <p:nvPr>
            <p:ph type="pic" idx="6"/>
          </p:nvPr>
        </p:nvSpPr>
        <p:spPr>
          <a:xfrm>
            <a:off x="10667999" y="6858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7" name="Google Shape;847;p84"/>
          <p:cNvSpPr>
            <a:spLocks noGrp="1"/>
          </p:cNvSpPr>
          <p:nvPr>
            <p:ph type="pic" idx="7"/>
          </p:nvPr>
        </p:nvSpPr>
        <p:spPr>
          <a:xfrm>
            <a:off x="13715998" y="6858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Slide 02">
  <p:cSld name="4_Main Slide 0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7675688" y="1991996"/>
            <a:ext cx="9032623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2"/>
          </p:nvPr>
        </p:nvSpPr>
        <p:spPr>
          <a:xfrm>
            <a:off x="10109196" y="3267586"/>
            <a:ext cx="4165606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>
            <a:spLocks noGrp="1"/>
          </p:cNvSpPr>
          <p:nvPr>
            <p:ph type="pic" idx="3"/>
          </p:nvPr>
        </p:nvSpPr>
        <p:spPr>
          <a:xfrm>
            <a:off x="0" y="4826859"/>
            <a:ext cx="24384001" cy="888920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" name="Google Shape;81;p2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2" name="Google Shape;82;p2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3" name="Google Shape;83;p2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4" name="Google Shape;84;p2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5" name="Google Shape;85;p2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6" name="Google Shape;86;p2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7" name="Google Shape;87;p2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Main Slide 01">
  <p:cSld name="36_Main Slide 01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8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50" name="Google Shape;850;p8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51" name="Google Shape;851;p8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52" name="Google Shape;852;p8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53" name="Google Shape;853;p8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54" name="Google Shape;854;p8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55" name="Google Shape;855;p8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56" name="Google Shape;856;p8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57" name="Google Shape;857;p85"/>
          <p:cNvSpPr>
            <a:spLocks noGrp="1"/>
          </p:cNvSpPr>
          <p:nvPr>
            <p:ph type="pic" idx="2"/>
          </p:nvPr>
        </p:nvSpPr>
        <p:spPr>
          <a:xfrm>
            <a:off x="1270928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8" name="Google Shape;858;p85"/>
          <p:cNvSpPr>
            <a:spLocks noGrp="1"/>
          </p:cNvSpPr>
          <p:nvPr>
            <p:ph type="pic" idx="3"/>
          </p:nvPr>
        </p:nvSpPr>
        <p:spPr>
          <a:xfrm>
            <a:off x="5639727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9" name="Google Shape;859;p85"/>
          <p:cNvSpPr>
            <a:spLocks noGrp="1"/>
          </p:cNvSpPr>
          <p:nvPr>
            <p:ph type="pic" idx="4"/>
          </p:nvPr>
        </p:nvSpPr>
        <p:spPr>
          <a:xfrm>
            <a:off x="10008528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0" name="Google Shape;860;p85"/>
          <p:cNvSpPr>
            <a:spLocks noGrp="1"/>
          </p:cNvSpPr>
          <p:nvPr>
            <p:ph type="pic" idx="5"/>
          </p:nvPr>
        </p:nvSpPr>
        <p:spPr>
          <a:xfrm>
            <a:off x="14377327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1" name="Google Shape;861;p85"/>
          <p:cNvSpPr>
            <a:spLocks noGrp="1"/>
          </p:cNvSpPr>
          <p:nvPr>
            <p:ph type="pic" idx="6"/>
          </p:nvPr>
        </p:nvSpPr>
        <p:spPr>
          <a:xfrm>
            <a:off x="18746123" y="2033322"/>
            <a:ext cx="4368802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Main Slide 01">
  <p:cSld name="52_Main Slide 01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8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64" name="Google Shape;864;p8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65" name="Google Shape;865;p8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66" name="Google Shape;866;p8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67" name="Google Shape;867;p8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68" name="Google Shape;868;p8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69" name="Google Shape;869;p8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70" name="Google Shape;870;p8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71" name="Google Shape;871;p86"/>
          <p:cNvSpPr>
            <a:spLocks noGrp="1"/>
          </p:cNvSpPr>
          <p:nvPr>
            <p:ph type="pic" idx="2"/>
          </p:nvPr>
        </p:nvSpPr>
        <p:spPr>
          <a:xfrm>
            <a:off x="1270926" y="2031602"/>
            <a:ext cx="5080000" cy="965279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72" name="Google Shape;872;p86"/>
          <p:cNvSpPr>
            <a:spLocks noGrp="1"/>
          </p:cNvSpPr>
          <p:nvPr>
            <p:ph type="pic" idx="3"/>
          </p:nvPr>
        </p:nvSpPr>
        <p:spPr>
          <a:xfrm>
            <a:off x="6350926" y="2031602"/>
            <a:ext cx="5080000" cy="965279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73" name="Google Shape;873;p86"/>
          <p:cNvSpPr>
            <a:spLocks noGrp="1"/>
          </p:cNvSpPr>
          <p:nvPr>
            <p:ph type="pic" idx="4"/>
          </p:nvPr>
        </p:nvSpPr>
        <p:spPr>
          <a:xfrm>
            <a:off x="11430926" y="2031602"/>
            <a:ext cx="5080000" cy="965279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Main Slide 01">
  <p:cSld name="39_Main Slide 0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76" name="Google Shape;876;p8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77" name="Google Shape;877;p8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78" name="Google Shape;878;p8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79" name="Google Shape;879;p8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80" name="Google Shape;880;p8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81" name="Google Shape;881;p8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82" name="Google Shape;882;p8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83" name="Google Shape;883;p87"/>
          <p:cNvSpPr>
            <a:spLocks noGrp="1"/>
          </p:cNvSpPr>
          <p:nvPr>
            <p:ph type="pic" idx="2"/>
          </p:nvPr>
        </p:nvSpPr>
        <p:spPr>
          <a:xfrm>
            <a:off x="1270926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4" name="Google Shape;884;p87"/>
          <p:cNvSpPr>
            <a:spLocks noGrp="1"/>
          </p:cNvSpPr>
          <p:nvPr>
            <p:ph type="pic" idx="3"/>
          </p:nvPr>
        </p:nvSpPr>
        <p:spPr>
          <a:xfrm>
            <a:off x="5639725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5" name="Google Shape;885;p87"/>
          <p:cNvSpPr>
            <a:spLocks noGrp="1"/>
          </p:cNvSpPr>
          <p:nvPr>
            <p:ph type="pic" idx="4"/>
          </p:nvPr>
        </p:nvSpPr>
        <p:spPr>
          <a:xfrm>
            <a:off x="10008526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6" name="Google Shape;886;p87"/>
          <p:cNvSpPr>
            <a:spLocks noGrp="1"/>
          </p:cNvSpPr>
          <p:nvPr>
            <p:ph type="pic" idx="5"/>
          </p:nvPr>
        </p:nvSpPr>
        <p:spPr>
          <a:xfrm>
            <a:off x="14377325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7" name="Google Shape;887;p87"/>
          <p:cNvSpPr>
            <a:spLocks noGrp="1"/>
          </p:cNvSpPr>
          <p:nvPr>
            <p:ph type="pic" idx="6"/>
          </p:nvPr>
        </p:nvSpPr>
        <p:spPr>
          <a:xfrm>
            <a:off x="18746123" y="4673599"/>
            <a:ext cx="4368802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Main Slide 01">
  <p:cSld name="40_Main Slide 01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90" name="Google Shape;890;p8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91" name="Google Shape;891;p8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92" name="Google Shape;892;p8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93" name="Google Shape;893;p8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94" name="Google Shape;894;p8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95" name="Google Shape;895;p8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96" name="Google Shape;896;p8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97" name="Google Shape;897;p88"/>
          <p:cNvSpPr>
            <a:spLocks noGrp="1"/>
          </p:cNvSpPr>
          <p:nvPr>
            <p:ph type="pic" idx="2"/>
          </p:nvPr>
        </p:nvSpPr>
        <p:spPr>
          <a:xfrm>
            <a:off x="8986754" y="4262354"/>
            <a:ext cx="3205164" cy="320516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98" name="Google Shape;898;p88"/>
          <p:cNvSpPr>
            <a:spLocks noGrp="1"/>
          </p:cNvSpPr>
          <p:nvPr>
            <p:ph type="pic" idx="3"/>
          </p:nvPr>
        </p:nvSpPr>
        <p:spPr>
          <a:xfrm>
            <a:off x="12192000" y="4262354"/>
            <a:ext cx="3205164" cy="320516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99" name="Google Shape;899;p88"/>
          <p:cNvSpPr>
            <a:spLocks noGrp="1"/>
          </p:cNvSpPr>
          <p:nvPr>
            <p:ph type="pic" idx="4"/>
          </p:nvPr>
        </p:nvSpPr>
        <p:spPr>
          <a:xfrm>
            <a:off x="8986795" y="7467600"/>
            <a:ext cx="3205164" cy="320516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00" name="Google Shape;900;p88"/>
          <p:cNvSpPr>
            <a:spLocks noGrp="1"/>
          </p:cNvSpPr>
          <p:nvPr>
            <p:ph type="pic" idx="5"/>
          </p:nvPr>
        </p:nvSpPr>
        <p:spPr>
          <a:xfrm>
            <a:off x="12192041" y="7467600"/>
            <a:ext cx="3205164" cy="320516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Main Slide 01">
  <p:cSld name="41_Main Slide 0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03" name="Google Shape;903;p8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04" name="Google Shape;904;p8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05" name="Google Shape;905;p8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06" name="Google Shape;906;p8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07" name="Google Shape;907;p8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08" name="Google Shape;908;p8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09" name="Google Shape;909;p8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10" name="Google Shape;910;p89"/>
          <p:cNvSpPr>
            <a:spLocks noGrp="1"/>
          </p:cNvSpPr>
          <p:nvPr>
            <p:ph type="pic" idx="2"/>
          </p:nvPr>
        </p:nvSpPr>
        <p:spPr>
          <a:xfrm>
            <a:off x="0" y="-1"/>
            <a:ext cx="6858001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1" name="Google Shape;911;p89"/>
          <p:cNvSpPr>
            <a:spLocks noGrp="1"/>
          </p:cNvSpPr>
          <p:nvPr>
            <p:ph type="pic" idx="3"/>
          </p:nvPr>
        </p:nvSpPr>
        <p:spPr>
          <a:xfrm>
            <a:off x="-1" y="6857999"/>
            <a:ext cx="6858001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2" name="Google Shape;912;p89"/>
          <p:cNvSpPr>
            <a:spLocks noGrp="1"/>
          </p:cNvSpPr>
          <p:nvPr>
            <p:ph type="pic" idx="4"/>
          </p:nvPr>
        </p:nvSpPr>
        <p:spPr>
          <a:xfrm>
            <a:off x="6858000" y="-1"/>
            <a:ext cx="6858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3" name="Google Shape;913;p89"/>
          <p:cNvSpPr>
            <a:spLocks noGrp="1"/>
          </p:cNvSpPr>
          <p:nvPr>
            <p:ph type="pic" idx="5"/>
          </p:nvPr>
        </p:nvSpPr>
        <p:spPr>
          <a:xfrm>
            <a:off x="6858000" y="6857999"/>
            <a:ext cx="6858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Main Slide 01">
  <p:cSld name="42_Main Slide 01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16" name="Google Shape;916;p9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17" name="Google Shape;917;p9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18" name="Google Shape;918;p9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19" name="Google Shape;919;p9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20" name="Google Shape;920;p9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21" name="Google Shape;921;p9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22" name="Google Shape;922;p9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23" name="Google Shape;923;p90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Main Slide 01">
  <p:cSld name="43_Main Slide 0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9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26" name="Google Shape;926;p9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27" name="Google Shape;927;p9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28" name="Google Shape;928;p9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29" name="Google Shape;929;p9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30" name="Google Shape;930;p9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31" name="Google Shape;931;p9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32" name="Google Shape;932;p9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33" name="Google Shape;933;p91"/>
          <p:cNvSpPr>
            <a:spLocks noGrp="1"/>
          </p:cNvSpPr>
          <p:nvPr>
            <p:ph type="pic" idx="2"/>
          </p:nvPr>
        </p:nvSpPr>
        <p:spPr>
          <a:xfrm>
            <a:off x="3478919" y="3683395"/>
            <a:ext cx="6350001" cy="6349558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Main Slide 01">
  <p:cSld name="44_Main Slide 01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9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36" name="Google Shape;936;p9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37" name="Google Shape;937;p9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38" name="Google Shape;938;p9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39" name="Google Shape;939;p9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40" name="Google Shape;940;p9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41" name="Google Shape;941;p9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42" name="Google Shape;942;p9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43" name="Google Shape;943;p92"/>
          <p:cNvSpPr>
            <a:spLocks noGrp="1"/>
          </p:cNvSpPr>
          <p:nvPr>
            <p:ph type="pic" idx="2"/>
          </p:nvPr>
        </p:nvSpPr>
        <p:spPr>
          <a:xfrm>
            <a:off x="57149" y="2004747"/>
            <a:ext cx="12192000" cy="964935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Main Slide 01">
  <p:cSld name="45_Main Slide 01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46" name="Google Shape;946;p9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47" name="Google Shape;947;p9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48" name="Google Shape;948;p9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49" name="Google Shape;949;p9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50" name="Google Shape;950;p9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51" name="Google Shape;951;p9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52" name="Google Shape;952;p9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53" name="Google Shape;953;p93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5080001" cy="635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Main Slide 01">
  <p:cSld name="48_Main Slide 01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9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56" name="Google Shape;956;p9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57" name="Google Shape;957;p9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58" name="Google Shape;958;p9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59" name="Google Shape;959;p9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60" name="Google Shape;960;p9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61" name="Google Shape;961;p9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62" name="Google Shape;962;p9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63" name="Google Shape;963;p94"/>
          <p:cNvSpPr>
            <a:spLocks noGrp="1"/>
          </p:cNvSpPr>
          <p:nvPr>
            <p:ph type="pic" idx="2"/>
          </p:nvPr>
        </p:nvSpPr>
        <p:spPr>
          <a:xfrm>
            <a:off x="-2778" y="-1"/>
            <a:ext cx="4078792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64" name="Google Shape;964;p94"/>
          <p:cNvSpPr>
            <a:spLocks noGrp="1"/>
          </p:cNvSpPr>
          <p:nvPr>
            <p:ph type="pic" idx="3"/>
          </p:nvPr>
        </p:nvSpPr>
        <p:spPr>
          <a:xfrm>
            <a:off x="12192000" y="-2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65" name="Google Shape;965;p94"/>
          <p:cNvSpPr>
            <a:spLocks noGrp="1"/>
          </p:cNvSpPr>
          <p:nvPr>
            <p:ph type="pic" idx="4"/>
          </p:nvPr>
        </p:nvSpPr>
        <p:spPr>
          <a:xfrm>
            <a:off x="6985185" y="2560756"/>
            <a:ext cx="2286001" cy="228584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ain Slide 02">
  <p:cSld name="5_Main Slide 0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1" name="Google Shape;91;p23"/>
          <p:cNvSpPr>
            <a:spLocks noGrp="1"/>
          </p:cNvSpPr>
          <p:nvPr>
            <p:ph type="pic" idx="2"/>
          </p:nvPr>
        </p:nvSpPr>
        <p:spPr>
          <a:xfrm>
            <a:off x="254000" y="253999"/>
            <a:ext cx="23876000" cy="1320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477000" y="3683000"/>
            <a:ext cx="11430000" cy="6350000"/>
          </a:xfrm>
          <a:prstGeom prst="rect">
            <a:avLst/>
          </a:prstGeom>
          <a:solidFill>
            <a:srgbClr val="F7F9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3"/>
          </p:nvPr>
        </p:nvSpPr>
        <p:spPr>
          <a:xfrm>
            <a:off x="7865681" y="5346528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4"/>
          </p:nvPr>
        </p:nvSpPr>
        <p:spPr>
          <a:xfrm>
            <a:off x="8720133" y="6625502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5"/>
          </p:nvPr>
        </p:nvSpPr>
        <p:spPr>
          <a:xfrm>
            <a:off x="7865677" y="7629909"/>
            <a:ext cx="8652642" cy="97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Main Slide 01">
  <p:cSld name="56_Main Slide 01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9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68" name="Google Shape;968;p9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69" name="Google Shape;969;p9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70" name="Google Shape;970;p9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71" name="Google Shape;971;p9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72" name="Google Shape;972;p9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73" name="Google Shape;973;p9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74" name="Google Shape;974;p9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75" name="Google Shape;975;p95"/>
          <p:cNvSpPr>
            <a:spLocks noGrp="1"/>
          </p:cNvSpPr>
          <p:nvPr>
            <p:ph type="pic" idx="2"/>
          </p:nvPr>
        </p:nvSpPr>
        <p:spPr>
          <a:xfrm>
            <a:off x="-2778" y="-1"/>
            <a:ext cx="4078792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6" name="Google Shape;976;p95"/>
          <p:cNvSpPr txBox="1">
            <a:spLocks noGrp="1"/>
          </p:cNvSpPr>
          <p:nvPr>
            <p:ph type="body" idx="1"/>
          </p:nvPr>
        </p:nvSpPr>
        <p:spPr>
          <a:xfrm>
            <a:off x="-2778" y="0"/>
            <a:ext cx="4078792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7" name="Google Shape;977;p95"/>
          <p:cNvSpPr>
            <a:spLocks noGrp="1"/>
          </p:cNvSpPr>
          <p:nvPr>
            <p:ph type="pic" idx="3"/>
          </p:nvPr>
        </p:nvSpPr>
        <p:spPr>
          <a:xfrm>
            <a:off x="12192000" y="-2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8" name="Google Shape;978;p95"/>
          <p:cNvSpPr txBox="1">
            <a:spLocks noGrp="1"/>
          </p:cNvSpPr>
          <p:nvPr>
            <p:ph type="body" idx="4"/>
          </p:nvPr>
        </p:nvSpPr>
        <p:spPr>
          <a:xfrm>
            <a:off x="12192000" y="-1"/>
            <a:ext cx="12192000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9" name="Google Shape;979;p95"/>
          <p:cNvSpPr>
            <a:spLocks noGrp="1"/>
          </p:cNvSpPr>
          <p:nvPr>
            <p:ph type="pic" idx="5"/>
          </p:nvPr>
        </p:nvSpPr>
        <p:spPr>
          <a:xfrm>
            <a:off x="6985185" y="2560756"/>
            <a:ext cx="2286001" cy="228584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Main Slide 01">
  <p:cSld name="55_Main Slide 01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82" name="Google Shape;982;p9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83" name="Google Shape;983;p9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84" name="Google Shape;984;p9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85" name="Google Shape;985;p9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86" name="Google Shape;986;p9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87" name="Google Shape;987;p9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88" name="Google Shape;988;p9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89" name="Google Shape;989;p96"/>
          <p:cNvSpPr>
            <a:spLocks noGrp="1"/>
          </p:cNvSpPr>
          <p:nvPr>
            <p:ph type="pic" idx="2"/>
          </p:nvPr>
        </p:nvSpPr>
        <p:spPr>
          <a:xfrm>
            <a:off x="926" y="2033321"/>
            <a:ext cx="24383074" cy="6350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0" name="Google Shape;990;p96"/>
          <p:cNvSpPr txBox="1">
            <a:spLocks noGrp="1"/>
          </p:cNvSpPr>
          <p:nvPr>
            <p:ph type="body" idx="1"/>
          </p:nvPr>
        </p:nvSpPr>
        <p:spPr>
          <a:xfrm>
            <a:off x="926" y="2033322"/>
            <a:ext cx="24383074" cy="6350002"/>
          </a:xfrm>
          <a:prstGeom prst="rect">
            <a:avLst/>
          </a:prstGeom>
          <a:solidFill>
            <a:srgbClr val="1F2125">
              <a:alpha val="8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Main Slide 01">
  <p:cSld name="49_Main Slide 01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9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93" name="Google Shape;993;p9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94" name="Google Shape;994;p9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95" name="Google Shape;995;p9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96" name="Google Shape;996;p9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97" name="Google Shape;997;p9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98" name="Google Shape;998;p9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99" name="Google Shape;999;p9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00" name="Google Shape;1000;p97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Main Slide 01">
  <p:cSld name="54_Main Slide 01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03" name="Google Shape;1003;p9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04" name="Google Shape;1004;p9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05" name="Google Shape;1005;p9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06" name="Google Shape;1006;p9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07" name="Google Shape;1007;p9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08" name="Google Shape;1008;p9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09" name="Google Shape;1009;p9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10" name="Google Shape;1010;p98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1" name="Google Shape;1011;p9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3"/>
          </p:nvPr>
        </p:nvSpPr>
        <p:spPr>
          <a:xfrm>
            <a:off x="6253188" y="3884859"/>
            <a:ext cx="11876698" cy="372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3" name="Google Shape;1013;p98"/>
          <p:cNvSpPr txBox="1">
            <a:spLocks noGrp="1"/>
          </p:cNvSpPr>
          <p:nvPr>
            <p:ph type="body" idx="4"/>
          </p:nvPr>
        </p:nvSpPr>
        <p:spPr>
          <a:xfrm>
            <a:off x="6991846" y="8673988"/>
            <a:ext cx="10399382" cy="116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Main Slide 01">
  <p:cSld name="58_Main Slide 01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9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16" name="Google Shape;1016;p9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17" name="Google Shape;1017;p9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18" name="Google Shape;1018;p9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19" name="Google Shape;1019;p9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20" name="Google Shape;1020;p9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21" name="Google Shape;1021;p9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22" name="Google Shape;1022;p9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23" name="Google Shape;1023;p99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Main Slide 01">
  <p:cSld name="59_Main Slide 01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0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26" name="Google Shape;1026;p10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27" name="Google Shape;1027;p10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28" name="Google Shape;1028;p10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29" name="Google Shape;1029;p10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30" name="Google Shape;1030;p10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31" name="Google Shape;1031;p10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32" name="Google Shape;1032;p10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33" name="Google Shape;1033;p100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34" name="Google Shape;1034;p10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Main Slide 01">
  <p:cSld name="60_Main Slide 01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37" name="Google Shape;1037;p10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38" name="Google Shape;1038;p10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39" name="Google Shape;1039;p10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40" name="Google Shape;1040;p10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41" name="Google Shape;1041;p10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42" name="Google Shape;1042;p10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43" name="Google Shape;1043;p10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44" name="Google Shape;1044;p101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Main Slide 01">
  <p:cSld name="61_Main Slide 01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0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47" name="Google Shape;1047;p10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48" name="Google Shape;1048;p10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49" name="Google Shape;1049;p10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50" name="Google Shape;1050;p10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51" name="Google Shape;1051;p10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52" name="Google Shape;1052;p10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53" name="Google Shape;1053;p10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54" name="Google Shape;1054;p102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55" name="Google Shape;1055;p10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Main Slide 01">
  <p:cSld name="62_Main Slide 01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0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58" name="Google Shape;1058;p10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59" name="Google Shape;1059;p10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60" name="Google Shape;1060;p10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61" name="Google Shape;1061;p10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62" name="Google Shape;1062;p10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63" name="Google Shape;1063;p10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64" name="Google Shape;1064;p10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65" name="Google Shape;1065;p103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Main Slide 01">
  <p:cSld name="63_Main Slide 01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0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68" name="Google Shape;1068;p10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69" name="Google Shape;1069;p10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70" name="Google Shape;1070;p10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71" name="Google Shape;1071;p10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72" name="Google Shape;1072;p10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73" name="Google Shape;1073;p10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74" name="Google Shape;1074;p10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75" name="Google Shape;1075;p104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76" name="Google Shape;1076;p10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ain Slide 02">
  <p:cSld name="7_Main Slide 0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8" name="Google Shape;98;p2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9" name="Google Shape;99;p2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0" name="Google Shape;100;p2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1" name="Google Shape;101;p2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2" name="Google Shape;102;p2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3" name="Google Shape;103;p2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7865680" y="7631753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2"/>
          </p:nvPr>
        </p:nvSpPr>
        <p:spPr>
          <a:xfrm>
            <a:off x="8720134" y="8911330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3"/>
          </p:nvPr>
        </p:nvSpPr>
        <p:spPr>
          <a:xfrm>
            <a:off x="6992772" y="10516510"/>
            <a:ext cx="10398456" cy="11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>
            <a:spLocks noGrp="1"/>
          </p:cNvSpPr>
          <p:nvPr>
            <p:ph type="pic" idx="4"/>
          </p:nvPr>
        </p:nvSpPr>
        <p:spPr>
          <a:xfrm>
            <a:off x="-1" y="0"/>
            <a:ext cx="24384001" cy="635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Main Slide 01">
  <p:cSld name="64_Main Slide 0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0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79" name="Google Shape;1079;p10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80" name="Google Shape;1080;p10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81" name="Google Shape;1081;p10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82" name="Google Shape;1082;p10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83" name="Google Shape;1083;p10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84" name="Google Shape;1084;p10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85" name="Google Shape;1085;p10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86" name="Google Shape;1086;p105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Main Slide 01">
  <p:cSld name="65_Main Slide 0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89" name="Google Shape;1089;p10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90" name="Google Shape;1090;p10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91" name="Google Shape;1091;p10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92" name="Google Shape;1092;p10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93" name="Google Shape;1093;p10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94" name="Google Shape;1094;p10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95" name="Google Shape;1095;p10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96" name="Google Shape;1096;p106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97" name="Google Shape;1097;p10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Main Slide 01">
  <p:cSld name="51_Main Slide 01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0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00" name="Google Shape;1100;p10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01" name="Google Shape;1101;p10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02" name="Google Shape;1102;p10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03" name="Google Shape;1103;p10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04" name="Google Shape;1104;p10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05" name="Google Shape;1105;p10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06" name="Google Shape;1106;p10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07" name="Google Shape;1107;p107"/>
          <p:cNvSpPr>
            <a:spLocks noGrp="1"/>
          </p:cNvSpPr>
          <p:nvPr>
            <p:ph type="pic" idx="2"/>
          </p:nvPr>
        </p:nvSpPr>
        <p:spPr>
          <a:xfrm>
            <a:off x="2869539" y="3437489"/>
            <a:ext cx="10421540" cy="656868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Main Slide 01">
  <p:cSld name="66_Main Slide 0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0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10" name="Google Shape;1110;p10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11" name="Google Shape;1111;p10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12" name="Google Shape;1112;p10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13" name="Google Shape;1113;p10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14" name="Google Shape;1114;p10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15" name="Google Shape;1115;p10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16" name="Google Shape;1116;p10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17" name="Google Shape;1117;p108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926" y="2916426"/>
            <a:ext cx="13618669" cy="7883149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803"/>
              </a:srgbClr>
            </a:outerShdw>
          </a:effectLst>
        </p:spPr>
      </p:pic>
      <p:sp>
        <p:nvSpPr>
          <p:cNvPr id="1118" name="Google Shape;1118;p108"/>
          <p:cNvSpPr>
            <a:spLocks noGrp="1"/>
          </p:cNvSpPr>
          <p:nvPr>
            <p:ph type="pic" idx="2"/>
          </p:nvPr>
        </p:nvSpPr>
        <p:spPr>
          <a:xfrm>
            <a:off x="2869539" y="3437489"/>
            <a:ext cx="10421540" cy="656868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Main Slide 01">
  <p:cSld name="53_Main Slide 01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0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21" name="Google Shape;1121;p10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22" name="Google Shape;1122;p10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23" name="Google Shape;1123;p10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24" name="Google Shape;1124;p10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25" name="Google Shape;1125;p10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26" name="Google Shape;1126;p10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27" name="Google Shape;1127;p10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28" name="Google Shape;1128;p109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Main Slide 01">
  <p:cSld name="69_Main Slide 01"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1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31" name="Google Shape;1131;p11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32" name="Google Shape;1132;p11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33" name="Google Shape;1133;p11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34" name="Google Shape;1134;p11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35" name="Google Shape;1135;p11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36" name="Google Shape;1136;p11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37" name="Google Shape;1137;p11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38" name="Google Shape;1138;p110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4615" y="3930539"/>
            <a:ext cx="10114770" cy="5854921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803"/>
              </a:srgbClr>
            </a:outerShdw>
          </a:effectLst>
        </p:spPr>
      </p:pic>
      <p:sp>
        <p:nvSpPr>
          <p:cNvPr id="1139" name="Google Shape;1139;p110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Main Slide 01">
  <p:cSld name="67_Main Slide 01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1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42" name="Google Shape;1142;p11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43" name="Google Shape;1143;p11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44" name="Google Shape;1144;p11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5" name="Google Shape;1145;p11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46" name="Google Shape;1146;p11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47" name="Google Shape;1147;p11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48" name="Google Shape;1148;p11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49" name="Google Shape;1149;p111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Main Slide 01">
  <p:cSld name="72_Main Slide 0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1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52" name="Google Shape;1152;p11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53" name="Google Shape;1153;p11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54" name="Google Shape;1154;p11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55" name="Google Shape;1155;p11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56" name="Google Shape;1156;p11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57" name="Google Shape;1157;p11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58" name="Google Shape;1158;p11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59" name="Google Shape;1159;p112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4615" y="3930539"/>
            <a:ext cx="10114770" cy="5854921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803"/>
              </a:srgbClr>
            </a:outerShdw>
          </a:effectLst>
        </p:spPr>
      </p:pic>
      <p:sp>
        <p:nvSpPr>
          <p:cNvPr id="1160" name="Google Shape;1160;p112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Main Slide 01">
  <p:cSld name="70_Main Slide 01"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1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63" name="Google Shape;1163;p11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64" name="Google Shape;1164;p11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65" name="Google Shape;1165;p11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66" name="Google Shape;1166;p11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67" name="Google Shape;1167;p11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68" name="Google Shape;1168;p11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69" name="Google Shape;1169;p11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70" name="Google Shape;1170;p113"/>
          <p:cNvSpPr>
            <a:spLocks noGrp="1"/>
          </p:cNvSpPr>
          <p:nvPr>
            <p:ph type="pic" idx="2"/>
          </p:nvPr>
        </p:nvSpPr>
        <p:spPr>
          <a:xfrm>
            <a:off x="8443394" y="6377280"/>
            <a:ext cx="7497212" cy="47244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Main Slide 01">
  <p:cSld name="73_Main Slide 01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1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73" name="Google Shape;1173;p11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74" name="Google Shape;1174;p11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75" name="Google Shape;1175;p11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76" name="Google Shape;1176;p11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77" name="Google Shape;1177;p11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78" name="Google Shape;1178;p11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79" name="Google Shape;1179;p11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80" name="Google Shape;1180;p114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69360" y="5982229"/>
            <a:ext cx="9845228" cy="5698897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803"/>
              </a:srgbClr>
            </a:outerShdw>
          </a:effectLst>
        </p:spPr>
      </p:pic>
      <p:sp>
        <p:nvSpPr>
          <p:cNvPr id="1181" name="Google Shape;1181;p114"/>
          <p:cNvSpPr txBox="1">
            <a:spLocks noGrp="1"/>
          </p:cNvSpPr>
          <p:nvPr>
            <p:ph type="body" idx="1"/>
          </p:nvPr>
        </p:nvSpPr>
        <p:spPr>
          <a:xfrm>
            <a:off x="7882393" y="2037346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82" name="Google Shape;1182;p114"/>
          <p:cNvSpPr txBox="1">
            <a:spLocks noGrp="1"/>
          </p:cNvSpPr>
          <p:nvPr>
            <p:ph type="body" idx="2"/>
          </p:nvPr>
        </p:nvSpPr>
        <p:spPr>
          <a:xfrm>
            <a:off x="8736847" y="3316923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83" name="Google Shape;1183;p114"/>
          <p:cNvSpPr>
            <a:spLocks noGrp="1"/>
          </p:cNvSpPr>
          <p:nvPr>
            <p:ph type="pic" idx="3"/>
          </p:nvPr>
        </p:nvSpPr>
        <p:spPr>
          <a:xfrm>
            <a:off x="8443394" y="6377280"/>
            <a:ext cx="7497212" cy="47244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3" r:id="rId50"/>
    <p:sldLayoutId id="2147483704" r:id="rId51"/>
    <p:sldLayoutId id="2147483705" r:id="rId52"/>
    <p:sldLayoutId id="2147483706" r:id="rId53"/>
    <p:sldLayoutId id="2147483707" r:id="rId54"/>
    <p:sldLayoutId id="2147483708" r:id="rId55"/>
    <p:sldLayoutId id="2147483709" r:id="rId56"/>
    <p:sldLayoutId id="2147483710" r:id="rId57"/>
    <p:sldLayoutId id="2147483711" r:id="rId58"/>
    <p:sldLayoutId id="2147483712" r:id="rId59"/>
    <p:sldLayoutId id="2147483713" r:id="rId60"/>
    <p:sldLayoutId id="2147483714" r:id="rId61"/>
    <p:sldLayoutId id="2147483715" r:id="rId62"/>
    <p:sldLayoutId id="2147483716" r:id="rId63"/>
    <p:sldLayoutId id="2147483717" r:id="rId64"/>
    <p:sldLayoutId id="2147483718" r:id="rId65"/>
    <p:sldLayoutId id="2147483719" r:id="rId66"/>
    <p:sldLayoutId id="2147483720" r:id="rId67"/>
    <p:sldLayoutId id="2147483721" r:id="rId68"/>
    <p:sldLayoutId id="2147483722" r:id="rId69"/>
    <p:sldLayoutId id="2147483723" r:id="rId70"/>
    <p:sldLayoutId id="2147483724" r:id="rId71"/>
    <p:sldLayoutId id="2147483725" r:id="rId72"/>
    <p:sldLayoutId id="2147483726" r:id="rId73"/>
    <p:sldLayoutId id="2147483727" r:id="rId74"/>
    <p:sldLayoutId id="2147483728" r:id="rId75"/>
    <p:sldLayoutId id="2147483729" r:id="rId76"/>
    <p:sldLayoutId id="2147483730" r:id="rId77"/>
    <p:sldLayoutId id="2147483731" r:id="rId78"/>
    <p:sldLayoutId id="2147483732" r:id="rId79"/>
    <p:sldLayoutId id="2147483733" r:id="rId80"/>
    <p:sldLayoutId id="2147483734" r:id="rId81"/>
    <p:sldLayoutId id="2147483735" r:id="rId82"/>
    <p:sldLayoutId id="2147483736" r:id="rId83"/>
    <p:sldLayoutId id="2147483737" r:id="rId84"/>
    <p:sldLayoutId id="2147483738" r:id="rId85"/>
    <p:sldLayoutId id="2147483739" r:id="rId86"/>
    <p:sldLayoutId id="2147483740" r:id="rId87"/>
    <p:sldLayoutId id="2147483741" r:id="rId88"/>
    <p:sldLayoutId id="2147483742" r:id="rId89"/>
    <p:sldLayoutId id="2147483743" r:id="rId90"/>
    <p:sldLayoutId id="2147483744" r:id="rId91"/>
    <p:sldLayoutId id="2147483745" r:id="rId92"/>
    <p:sldLayoutId id="2147483746" r:id="rId93"/>
    <p:sldLayoutId id="2147483747" r:id="rId94"/>
    <p:sldLayoutId id="2147483748" r:id="rId95"/>
    <p:sldLayoutId id="2147483749" r:id="rId96"/>
    <p:sldLayoutId id="2147483750" r:id="rId97"/>
    <p:sldLayoutId id="2147483751" r:id="rId98"/>
    <p:sldLayoutId id="2147483752" r:id="rId99"/>
    <p:sldLayoutId id="2147483753" r:id="rId100"/>
    <p:sldLayoutId id="2147483754" r:id="rId101"/>
    <p:sldLayoutId id="2147483755" r:id="rId102"/>
    <p:sldLayoutId id="2147483756" r:id="rId103"/>
    <p:sldLayoutId id="2147483757" r:id="rId104"/>
    <p:sldLayoutId id="2147483758" r:id="rId105"/>
    <p:sldLayoutId id="2147483759" r:id="rId106"/>
    <p:sldLayoutId id="2147483760" r:id="rId107"/>
    <p:sldLayoutId id="2147483761" r:id="rId108"/>
    <p:sldLayoutId id="2147483762" r:id="rId109"/>
    <p:sldLayoutId id="2147483763" r:id="rId110"/>
    <p:sldLayoutId id="2147483764" r:id="rId111"/>
    <p:sldLayoutId id="2147483765" r:id="rId112"/>
    <p:sldLayoutId id="2147483766" r:id="rId113"/>
    <p:sldLayoutId id="2147483767" r:id="rId114"/>
    <p:sldLayoutId id="2147483768" r:id="rId115"/>
    <p:sldLayoutId id="2147483769" r:id="rId116"/>
    <p:sldLayoutId id="2147483771" r:id="rId117"/>
    <p:sldLayoutId id="2147483772" r:id="rId1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5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6.pn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117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9.png"/><Relationship Id="rId14" Type="http://schemas.openxmlformats.org/officeDocument/2006/relationships/image" Target="../media/image26.svg"/><Relationship Id="rId22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48.svg"/><Relationship Id="rId11" Type="http://schemas.openxmlformats.org/officeDocument/2006/relationships/image" Target="../media/image52.sv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sp>
        <p:nvSpPr>
          <p:cNvPr id="1383" name="Google Shape;1383;p4"/>
          <p:cNvSpPr txBox="1"/>
          <p:nvPr/>
        </p:nvSpPr>
        <p:spPr>
          <a:xfrm>
            <a:off x="563541" y="1992233"/>
            <a:ext cx="23820459" cy="188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0F"/>
              </a:buClr>
              <a:buSzPts val="7200"/>
              <a:buFont typeface="Candara"/>
              <a:buNone/>
            </a:pPr>
            <a:r>
              <a:rPr lang="it-IT" sz="7200" b="1" dirty="0">
                <a:solidFill>
                  <a:srgbClr val="FF500F"/>
                </a:solidFill>
                <a:latin typeface="Poppins" panose="02000000000000000000" pitchFamily="2" charset="0"/>
                <a:ea typeface="Candara"/>
                <a:cs typeface="Poppins" panose="02000000000000000000" pitchFamily="2" charset="0"/>
                <a:sym typeface="Candara"/>
              </a:rPr>
              <a:t>Finanza d’Impatto</a:t>
            </a:r>
          </a:p>
          <a:p>
            <a:pPr>
              <a:buClr>
                <a:srgbClr val="FF500F"/>
              </a:buClr>
              <a:buSzPts val="7200"/>
            </a:pPr>
            <a:r>
              <a:rPr lang="it-IT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percorso svolto, linea strategica e proposta di azioni</a:t>
            </a:r>
            <a:endParaRPr sz="6600" b="1" u="none" strike="noStrike" cap="none" dirty="0">
              <a:solidFill>
                <a:srgbClr val="FF500F"/>
              </a:solidFill>
              <a:latin typeface="Poppins" panose="02000000000000000000" pitchFamily="2" charset="0"/>
              <a:ea typeface="Candara"/>
              <a:cs typeface="Poppins" panose="02000000000000000000" pitchFamily="2" charset="0"/>
              <a:sym typeface="Candara"/>
            </a:endParaRPr>
          </a:p>
        </p:txBody>
      </p:sp>
      <p:sp>
        <p:nvSpPr>
          <p:cNvPr id="1384" name="Google Shape;1384;p4"/>
          <p:cNvSpPr/>
          <p:nvPr/>
        </p:nvSpPr>
        <p:spPr>
          <a:xfrm>
            <a:off x="21223705" y="555244"/>
            <a:ext cx="2454442" cy="7626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85" name="Google Shape;13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60" y="486956"/>
            <a:ext cx="18161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AC4E00-41B1-4183-AE05-0EA0F0CAF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878"/>
          <a:stretch/>
        </p:blipFill>
        <p:spPr>
          <a:xfrm>
            <a:off x="0" y="4234962"/>
            <a:ext cx="24384000" cy="102321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AD4F0E9-C7BC-A845-8843-700D7A2B73FA}"/>
              </a:ext>
            </a:extLst>
          </p:cNvPr>
          <p:cNvSpPr/>
          <p:nvPr/>
        </p:nvSpPr>
        <p:spPr>
          <a:xfrm>
            <a:off x="-22302" y="5073934"/>
            <a:ext cx="7193280" cy="8642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41" name="Google Shape;2741;p251"/>
          <p:cNvSpPr/>
          <p:nvPr/>
        </p:nvSpPr>
        <p:spPr>
          <a:xfrm>
            <a:off x="0" y="-9763"/>
            <a:ext cx="17583259" cy="871861"/>
          </a:xfrm>
          <a:prstGeom prst="rect">
            <a:avLst/>
          </a:prstGeom>
          <a:solidFill>
            <a:srgbClr val="F5AE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43" name="Google Shape;2743;p251"/>
          <p:cNvSpPr/>
          <p:nvPr/>
        </p:nvSpPr>
        <p:spPr>
          <a:xfrm>
            <a:off x="590918" y="31101"/>
            <a:ext cx="166718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800"/>
            </a:pPr>
            <a:r>
              <a:rPr lang="it-IT" sz="4800" b="1" dirty="0">
                <a:latin typeface="Poppins"/>
                <a:ea typeface="Poppins"/>
                <a:cs typeface="Poppins"/>
                <a:sym typeface="Poppins"/>
              </a:rPr>
              <a:t>FOCUS Obiettivo n.3: </a:t>
            </a:r>
          </a:p>
        </p:txBody>
      </p:sp>
      <p:pic>
        <p:nvPicPr>
          <p:cNvPr id="2756" name="Google Shape;2756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9316" y="382530"/>
            <a:ext cx="2625869" cy="14322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BA3DB482-5853-5940-8543-3CB257C6DB29}"/>
              </a:ext>
            </a:extLst>
          </p:cNvPr>
          <p:cNvSpPr txBox="1">
            <a:spLocks/>
          </p:cNvSpPr>
          <p:nvPr/>
        </p:nvSpPr>
        <p:spPr>
          <a:xfrm>
            <a:off x="365719" y="1198754"/>
            <a:ext cx="19885412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 fontScale="92500"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s-ES" sz="4800" dirty="0">
                <a:solidFill>
                  <a:srgbClr val="D94D2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ABILITARE E QUALIFICARE LA DOMANDA DI FINANZA DI IMPATTO</a:t>
            </a:r>
            <a:endParaRPr lang="es-ES" sz="4600" dirty="0">
              <a:solidFill>
                <a:srgbClr val="D94D22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AB4F71F-C2E2-534C-AED4-96B04E9F49A3}"/>
              </a:ext>
            </a:extLst>
          </p:cNvPr>
          <p:cNvSpPr txBox="1"/>
          <p:nvPr/>
        </p:nvSpPr>
        <p:spPr>
          <a:xfrm>
            <a:off x="3020563" y="11069883"/>
            <a:ext cx="20750984" cy="7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it-IT" sz="3000" b="1" dirty="0"/>
              <a:t>Vetrina delle opportunità e iniziative/piattaforma di supporto al matching domanda/offerta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3640CF-7489-034C-8E37-AE9017C012D4}"/>
              </a:ext>
            </a:extLst>
          </p:cNvPr>
          <p:cNvSpPr txBox="1"/>
          <p:nvPr/>
        </p:nvSpPr>
        <p:spPr>
          <a:xfrm>
            <a:off x="3044201" y="3602942"/>
            <a:ext cx="20750984" cy="91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it-IT" sz="3000" b="1" dirty="0"/>
              <a:t>Osservatorio/portale dedicato all’analisi costante della domanda </a:t>
            </a:r>
          </a:p>
          <a:p>
            <a:r>
              <a:rPr lang="it-IT" sz="3000" b="1" dirty="0"/>
              <a:t>(</a:t>
            </a:r>
            <a:r>
              <a:rPr lang="en-GB" sz="3000" b="1" dirty="0"/>
              <a:t>survey</a:t>
            </a:r>
            <a:r>
              <a:rPr lang="it-IT" sz="3000" b="1" dirty="0"/>
              <a:t>, trend, scenari, report annuale, ecc.)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B7B0B2-48C9-024C-B16B-58726A71D021}"/>
              </a:ext>
            </a:extLst>
          </p:cNvPr>
          <p:cNvSpPr txBox="1"/>
          <p:nvPr/>
        </p:nvSpPr>
        <p:spPr>
          <a:xfrm>
            <a:off x="3020563" y="6245986"/>
            <a:ext cx="2035105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it-IT" sz="3000" b="1" dirty="0"/>
              <a:t>Tavolo di ascolto permanente e itinerante sul territorio</a:t>
            </a:r>
          </a:p>
          <a:p>
            <a:endParaRPr lang="it-IT" sz="3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E58DEB-9ACB-B24D-BE5A-388F688C301A}"/>
              </a:ext>
            </a:extLst>
          </p:cNvPr>
          <p:cNvSpPr txBox="1"/>
          <p:nvPr/>
        </p:nvSpPr>
        <p:spPr>
          <a:xfrm>
            <a:off x="3044201" y="8290555"/>
            <a:ext cx="2094195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it-IT" sz="3000" b="1" dirty="0"/>
              <a:t>Sportello aperto </a:t>
            </a:r>
          </a:p>
          <a:p>
            <a:r>
              <a:rPr lang="it-IT" sz="3000" dirty="0"/>
              <a:t>(supporto/orientamento di primo livello all’offerta di </a:t>
            </a:r>
            <a:r>
              <a:rPr lang="it-IT" sz="3000" dirty="0" err="1"/>
              <a:t>i.f</a:t>
            </a:r>
            <a:r>
              <a:rPr lang="it-IT" sz="3000" dirty="0"/>
              <a:t>., riduzione della dispersione della domanda)</a:t>
            </a: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44CCBF7B-E750-234B-9434-2C95A0895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620" y="3578886"/>
            <a:ext cx="919544" cy="919544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6E81F10C-ABF1-B742-8AF1-AFBA03574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620" y="6063682"/>
            <a:ext cx="919544" cy="919544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E4B3AA78-F1F8-9145-B838-4E0AA39E9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620" y="8307837"/>
            <a:ext cx="919544" cy="919544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40A12D38-2A09-6F47-B623-8CEDBA2C8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620" y="10887902"/>
            <a:ext cx="919544" cy="9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4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251"/>
          <p:cNvSpPr/>
          <p:nvPr/>
        </p:nvSpPr>
        <p:spPr>
          <a:xfrm>
            <a:off x="1713840" y="5255011"/>
            <a:ext cx="5718863" cy="702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2D2D2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5" name="Google Shape;2745;p251"/>
          <p:cNvSpPr/>
          <p:nvPr/>
        </p:nvSpPr>
        <p:spPr>
          <a:xfrm>
            <a:off x="9369081" y="5054809"/>
            <a:ext cx="5718863" cy="687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46" name="Google Shape;2746;p251"/>
          <p:cNvSpPr/>
          <p:nvPr/>
        </p:nvSpPr>
        <p:spPr>
          <a:xfrm>
            <a:off x="17616597" y="5054809"/>
            <a:ext cx="5718863" cy="687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56" name="Google Shape;2756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9316" y="382530"/>
            <a:ext cx="2625869" cy="143229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63FF423B-447D-D94E-8E8E-178D4C674DC4}"/>
              </a:ext>
            </a:extLst>
          </p:cNvPr>
          <p:cNvSpPr/>
          <p:nvPr/>
        </p:nvSpPr>
        <p:spPr>
          <a:xfrm>
            <a:off x="14352675" y="4068208"/>
            <a:ext cx="10016172" cy="2065796"/>
          </a:xfrm>
          <a:prstGeom prst="rect">
            <a:avLst/>
          </a:prstGeom>
          <a:solidFill>
            <a:srgbClr val="9FEAE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2588E875-9EB2-9448-80B6-9C43D4C2D6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330" y="6621792"/>
            <a:ext cx="1176054" cy="137206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5F4ECE9-97AF-634B-81C9-21661707D3F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5082738" y="4522728"/>
            <a:ext cx="1176054" cy="137206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F52F9EF-267E-FD43-8ADC-90E89FD2FAA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5082738" y="2464120"/>
            <a:ext cx="1176054" cy="1372064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D8AD717A-121F-A043-A9B5-BFA9328A46F7}"/>
              </a:ext>
            </a:extLst>
          </p:cNvPr>
          <p:cNvSpPr/>
          <p:nvPr/>
        </p:nvSpPr>
        <p:spPr>
          <a:xfrm>
            <a:off x="14352675" y="2106178"/>
            <a:ext cx="10016172" cy="2065794"/>
          </a:xfrm>
          <a:prstGeom prst="rect">
            <a:avLst/>
          </a:prstGeom>
          <a:solidFill>
            <a:srgbClr val="9FEAE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9C2A967-2864-6B47-A89B-9F6C24B44DF8}"/>
              </a:ext>
            </a:extLst>
          </p:cNvPr>
          <p:cNvSpPr txBox="1"/>
          <p:nvPr/>
        </p:nvSpPr>
        <p:spPr>
          <a:xfrm>
            <a:off x="6464199" y="2662334"/>
            <a:ext cx="7914980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Ambiente, </a:t>
            </a:r>
          </a:p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mercato finanziario dedicato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C12FA97-B2BC-A144-BD3F-FDEB074C2601}"/>
              </a:ext>
            </a:extLst>
          </p:cNvPr>
          <p:cNvSpPr txBox="1"/>
          <p:nvPr/>
        </p:nvSpPr>
        <p:spPr>
          <a:xfrm>
            <a:off x="14584587" y="2400725"/>
            <a:ext cx="8784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Realizzare il progetto </a:t>
            </a:r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Borsa dell'impatto sociale</a:t>
            </a:r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7B984399-69DF-0048-83E5-A572E854351E}"/>
              </a:ext>
            </a:extLst>
          </p:cNvPr>
          <p:cNvCxnSpPr>
            <a:cxnSpLocks/>
          </p:cNvCxnSpPr>
          <p:nvPr/>
        </p:nvCxnSpPr>
        <p:spPr>
          <a:xfrm>
            <a:off x="4473179" y="4076180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2B89C55-DA7D-4D4E-ABDB-2EC3AEF59CA7}"/>
              </a:ext>
            </a:extLst>
          </p:cNvPr>
          <p:cNvSpPr txBox="1"/>
          <p:nvPr/>
        </p:nvSpPr>
        <p:spPr>
          <a:xfrm>
            <a:off x="14650003" y="4102685"/>
            <a:ext cx="9635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Facilitare la sperimentazione di </a:t>
            </a:r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strumenti innovativi di finanza 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 impatto (Social </a:t>
            </a:r>
            <a:r>
              <a:rPr lang="en-GB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Outcome Contracts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13518A2-55E8-5D4A-8D26-929F116CB729}"/>
              </a:ext>
            </a:extLst>
          </p:cNvPr>
          <p:cNvSpPr txBox="1"/>
          <p:nvPr/>
        </p:nvSpPr>
        <p:spPr>
          <a:xfrm>
            <a:off x="6368543" y="4654830"/>
            <a:ext cx="7914980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Offerta: modelli e strumenti innovativi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FB4ADA8-5D24-4449-841A-5B1D44A3C229}"/>
              </a:ext>
            </a:extLst>
          </p:cNvPr>
          <p:cNvSpPr/>
          <p:nvPr/>
        </p:nvSpPr>
        <p:spPr>
          <a:xfrm>
            <a:off x="14352675" y="6161376"/>
            <a:ext cx="10016172" cy="2065796"/>
          </a:xfrm>
          <a:prstGeom prst="rect">
            <a:avLst/>
          </a:prstGeom>
          <a:solidFill>
            <a:srgbClr val="9FEAE6">
              <a:alpha val="5215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075EBB97-11EC-A443-A1EE-46870D56B227}"/>
              </a:ext>
            </a:extLst>
          </p:cNvPr>
          <p:cNvCxnSpPr>
            <a:cxnSpLocks/>
          </p:cNvCxnSpPr>
          <p:nvPr/>
        </p:nvCxnSpPr>
        <p:spPr>
          <a:xfrm>
            <a:off x="4473179" y="6169348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8B0D71C-AC07-7E40-BF1F-14D620A44425}"/>
              </a:ext>
            </a:extLst>
          </p:cNvPr>
          <p:cNvSpPr txBox="1"/>
          <p:nvPr/>
        </p:nvSpPr>
        <p:spPr>
          <a:xfrm>
            <a:off x="14650003" y="6520083"/>
            <a:ext cx="963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Abilitare e qualificare la domanda </a:t>
            </a:r>
            <a:r>
              <a:rPr lang="it-IT" sz="4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 finanza di impatto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195955C-B821-A44D-A871-6FCF4F9A3696}"/>
              </a:ext>
            </a:extLst>
          </p:cNvPr>
          <p:cNvSpPr txBox="1"/>
          <p:nvPr/>
        </p:nvSpPr>
        <p:spPr>
          <a:xfrm>
            <a:off x="6368544" y="6747998"/>
            <a:ext cx="6718550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0095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Domanda di finanza di impatto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AB3A3E5-A355-1F4D-BCBC-D0016C6C9E97}"/>
              </a:ext>
            </a:extLst>
          </p:cNvPr>
          <p:cNvSpPr/>
          <p:nvPr/>
        </p:nvSpPr>
        <p:spPr>
          <a:xfrm>
            <a:off x="14367830" y="8251262"/>
            <a:ext cx="10016170" cy="2065796"/>
          </a:xfrm>
          <a:prstGeom prst="rect">
            <a:avLst/>
          </a:prstGeom>
          <a:solidFill>
            <a:srgbClr val="9FEAE6">
              <a:alpha val="5215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cxnSp>
        <p:nvCxnSpPr>
          <p:cNvPr id="37" name="Connettore 1 36">
            <a:extLst>
              <a:ext uri="{FF2B5EF4-FFF2-40B4-BE49-F238E27FC236}">
                <a16:creationId xmlns:a16="http://schemas.microsoft.com/office/drawing/2014/main" id="{8C6829FB-1E7A-7C48-8AAB-16156AB5B70E}"/>
              </a:ext>
            </a:extLst>
          </p:cNvPr>
          <p:cNvCxnSpPr>
            <a:cxnSpLocks/>
          </p:cNvCxnSpPr>
          <p:nvPr/>
        </p:nvCxnSpPr>
        <p:spPr>
          <a:xfrm>
            <a:off x="4488335" y="8259234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1947DFF-5249-6442-A039-A0B252AB9843}"/>
              </a:ext>
            </a:extLst>
          </p:cNvPr>
          <p:cNvSpPr txBox="1"/>
          <p:nvPr/>
        </p:nvSpPr>
        <p:spPr>
          <a:xfrm>
            <a:off x="14665159" y="8576275"/>
            <a:ext cx="963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Sostenere l’</a:t>
            </a:r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accesso dell’economia sociale alle risorse EU e nazionali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F6AD685-8C99-984F-A709-0E95A16F5017}"/>
              </a:ext>
            </a:extLst>
          </p:cNvPr>
          <p:cNvSpPr txBox="1"/>
          <p:nvPr/>
        </p:nvSpPr>
        <p:spPr>
          <a:xfrm>
            <a:off x="6383699" y="8837884"/>
            <a:ext cx="7180296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Scenario e risorse comunitarie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10D8560-5917-E44D-8B1E-E575BCD849ED}"/>
              </a:ext>
            </a:extLst>
          </p:cNvPr>
          <p:cNvSpPr/>
          <p:nvPr/>
        </p:nvSpPr>
        <p:spPr>
          <a:xfrm>
            <a:off x="14367831" y="10309084"/>
            <a:ext cx="10005952" cy="2065796"/>
          </a:xfrm>
          <a:prstGeom prst="rect">
            <a:avLst/>
          </a:prstGeom>
          <a:solidFill>
            <a:srgbClr val="00958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31629C9A-041B-B94A-BCA0-A687F7FE9D7E}"/>
              </a:ext>
            </a:extLst>
          </p:cNvPr>
          <p:cNvCxnSpPr>
            <a:cxnSpLocks/>
          </p:cNvCxnSpPr>
          <p:nvPr/>
        </p:nvCxnSpPr>
        <p:spPr>
          <a:xfrm>
            <a:off x="4488335" y="10317056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03F0ECE-9A03-E042-8593-0819CFAABA85}"/>
              </a:ext>
            </a:extLst>
          </p:cNvPr>
          <p:cNvSpPr txBox="1"/>
          <p:nvPr/>
        </p:nvSpPr>
        <p:spPr>
          <a:xfrm>
            <a:off x="14612151" y="10343560"/>
            <a:ext cx="9635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Attrarre risorse (competenze, startup, talenti, reti, ...) e investimenti 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verso l'ecosistema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C7ADD67-24FB-BB46-905E-5127D35AFBC1}"/>
              </a:ext>
            </a:extLst>
          </p:cNvPr>
          <p:cNvSpPr txBox="1"/>
          <p:nvPr/>
        </p:nvSpPr>
        <p:spPr>
          <a:xfrm>
            <a:off x="6383699" y="10895706"/>
            <a:ext cx="7180296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Potenziamento dell’ecosistema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96BEC474-A072-5E49-9BE7-20A5C489449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2000"/>
          </a:blip>
          <a:stretch>
            <a:fillRect/>
          </a:stretch>
        </p:blipFill>
        <p:spPr>
          <a:xfrm>
            <a:off x="5070328" y="8711678"/>
            <a:ext cx="1176054" cy="1372064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28517AA0-D822-4D43-8480-A65BCECEB84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>
            <a:off x="5082736" y="10750490"/>
            <a:ext cx="1176054" cy="1372064"/>
          </a:xfrm>
          <a:prstGeom prst="rect">
            <a:avLst/>
          </a:prstGeom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BFE9289F-094E-0D47-BC8A-B40396DB6D73}"/>
              </a:ext>
            </a:extLst>
          </p:cNvPr>
          <p:cNvSpPr txBox="1">
            <a:spLocks/>
          </p:cNvSpPr>
          <p:nvPr/>
        </p:nvSpPr>
        <p:spPr>
          <a:xfrm>
            <a:off x="4415262" y="1205480"/>
            <a:ext cx="7813250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4000" dirty="0">
                <a:solidFill>
                  <a:srgbClr val="D94D22"/>
                </a:solidFill>
              </a:rPr>
              <a:t>Dimensioni di intervento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9C8880D1-EFC5-3A49-B3F9-8265F5A39283}"/>
              </a:ext>
            </a:extLst>
          </p:cNvPr>
          <p:cNvSpPr txBox="1">
            <a:spLocks/>
          </p:cNvSpPr>
          <p:nvPr/>
        </p:nvSpPr>
        <p:spPr>
          <a:xfrm>
            <a:off x="14283523" y="1199451"/>
            <a:ext cx="7813250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4000" dirty="0">
                <a:solidFill>
                  <a:srgbClr val="D94D22"/>
                </a:solidFill>
              </a:rPr>
              <a:t>Obiettivi</a:t>
            </a:r>
          </a:p>
        </p:txBody>
      </p:sp>
      <p:sp>
        <p:nvSpPr>
          <p:cNvPr id="40" name="Google Shape;105;p15"/>
          <p:cNvSpPr/>
          <p:nvPr/>
        </p:nvSpPr>
        <p:spPr>
          <a:xfrm>
            <a:off x="-1" y="0"/>
            <a:ext cx="18881151" cy="1371200"/>
          </a:xfrm>
          <a:prstGeom prst="rect">
            <a:avLst/>
          </a:prstGeom>
          <a:solidFill>
            <a:srgbClr val="E85222">
              <a:alpha val="50000"/>
            </a:srgbClr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 dirty="0"/>
          </a:p>
        </p:txBody>
      </p:sp>
      <p:sp>
        <p:nvSpPr>
          <p:cNvPr id="49" name="Google Shape;2743;p251"/>
          <p:cNvSpPr/>
          <p:nvPr/>
        </p:nvSpPr>
        <p:spPr>
          <a:xfrm>
            <a:off x="-196716" y="383791"/>
            <a:ext cx="194448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800"/>
            </a:pPr>
            <a:r>
              <a:rPr lang="it-IT" sz="4200" b="1" dirty="0">
                <a:latin typeface="Poppins"/>
                <a:ea typeface="Poppins"/>
                <a:cs typeface="Poppins"/>
                <a:sym typeface="Poppins"/>
              </a:rPr>
              <a:t>Rinnovo del Piano Strategico di Torino Social Impact  2021 - 2023</a:t>
            </a:r>
          </a:p>
        </p:txBody>
      </p:sp>
      <p:sp>
        <p:nvSpPr>
          <p:cNvPr id="50" name="Google Shape;93;p15"/>
          <p:cNvSpPr/>
          <p:nvPr/>
        </p:nvSpPr>
        <p:spPr>
          <a:xfrm>
            <a:off x="18883027" y="11584"/>
            <a:ext cx="1371200" cy="1371200"/>
          </a:xfrm>
          <a:prstGeom prst="rect">
            <a:avLst/>
          </a:prstGeom>
          <a:solidFill>
            <a:srgbClr val="009580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/>
          </a:p>
        </p:txBody>
      </p:sp>
      <p:pic>
        <p:nvPicPr>
          <p:cNvPr id="51" name="Google Shape;100;p15"/>
          <p:cNvPicPr preferRelativeResize="0"/>
          <p:nvPr/>
        </p:nvPicPr>
        <p:blipFill rotWithShape="1">
          <a:blip r:embed="rId10">
            <a:alphaModFix/>
          </a:blip>
          <a:srcRect r="10"/>
          <a:stretch/>
        </p:blipFill>
        <p:spPr>
          <a:xfrm>
            <a:off x="19237607" y="289925"/>
            <a:ext cx="572531" cy="7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Ovale 52">
            <a:extLst>
              <a:ext uri="{FF2B5EF4-FFF2-40B4-BE49-F238E27FC236}">
                <a16:creationId xmlns:a16="http://schemas.microsoft.com/office/drawing/2014/main" id="{EF1A0C53-2C7C-D046-8761-71DE750335F4}"/>
              </a:ext>
            </a:extLst>
          </p:cNvPr>
          <p:cNvSpPr>
            <a:spLocks noChangeAspect="1"/>
          </p:cNvSpPr>
          <p:nvPr/>
        </p:nvSpPr>
        <p:spPr>
          <a:xfrm>
            <a:off x="4990485" y="10650213"/>
            <a:ext cx="1371600" cy="1371600"/>
          </a:xfrm>
          <a:prstGeom prst="ellipse">
            <a:avLst/>
          </a:prstGeom>
          <a:noFill/>
          <a:ln w="66675">
            <a:solidFill>
              <a:srgbClr val="E85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" name="Elemento grafico 53">
            <a:extLst>
              <a:ext uri="{FF2B5EF4-FFF2-40B4-BE49-F238E27FC236}">
                <a16:creationId xmlns:a16="http://schemas.microsoft.com/office/drawing/2014/main" id="{F8709050-4E7B-E24A-8281-438720E610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7582"/>
          <a:stretch/>
        </p:blipFill>
        <p:spPr>
          <a:xfrm>
            <a:off x="4154703" y="10969898"/>
            <a:ext cx="834741" cy="85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7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AD4F0E9-C7BC-A845-8843-700D7A2B73FA}"/>
              </a:ext>
            </a:extLst>
          </p:cNvPr>
          <p:cNvSpPr/>
          <p:nvPr/>
        </p:nvSpPr>
        <p:spPr>
          <a:xfrm>
            <a:off x="-24714" y="5118162"/>
            <a:ext cx="7193280" cy="8642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741" name="Google Shape;2741;p251"/>
          <p:cNvSpPr/>
          <p:nvPr/>
        </p:nvSpPr>
        <p:spPr>
          <a:xfrm>
            <a:off x="0" y="-17596"/>
            <a:ext cx="9486900" cy="1377384"/>
          </a:xfrm>
          <a:prstGeom prst="rect">
            <a:avLst/>
          </a:prstGeom>
          <a:solidFill>
            <a:srgbClr val="E85222">
              <a:alpha val="5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endParaRPr sz="32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43" name="Google Shape;2743;p251"/>
          <p:cNvSpPr/>
          <p:nvPr/>
        </p:nvSpPr>
        <p:spPr>
          <a:xfrm>
            <a:off x="476618" y="255599"/>
            <a:ext cx="16671848" cy="83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noAutofit/>
          </a:bodyPr>
          <a:lstStyle/>
          <a:p>
            <a:pPr lvl="0">
              <a:buSzPts val="4800"/>
            </a:pPr>
            <a:r>
              <a:rPr lang="it-IT" sz="4800" b="1" dirty="0">
                <a:latin typeface="Poppins"/>
                <a:ea typeface="Poppins"/>
                <a:cs typeface="Poppins"/>
                <a:sym typeface="Poppins"/>
              </a:rPr>
              <a:t>FOCUS Obiettivo n.5: </a:t>
            </a:r>
          </a:p>
        </p:txBody>
      </p:sp>
      <p:pic>
        <p:nvPicPr>
          <p:cNvPr id="2756" name="Google Shape;2756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9317" y="382530"/>
            <a:ext cx="2625870" cy="14322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BA3DB482-5853-5940-8543-3CB257C6DB29}"/>
              </a:ext>
            </a:extLst>
          </p:cNvPr>
          <p:cNvSpPr txBox="1">
            <a:spLocks/>
          </p:cNvSpPr>
          <p:nvPr/>
        </p:nvSpPr>
        <p:spPr>
          <a:xfrm>
            <a:off x="229794" y="1750208"/>
            <a:ext cx="19885412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4800" dirty="0">
                <a:solidFill>
                  <a:srgbClr val="D94D2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ATTRARRE RISORSE E INVESTIMENTI VERSO L'ECOSISTEMA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3640CF-7489-034C-8E37-AE9017C012D4}"/>
              </a:ext>
            </a:extLst>
          </p:cNvPr>
          <p:cNvSpPr txBox="1"/>
          <p:nvPr/>
        </p:nvSpPr>
        <p:spPr>
          <a:xfrm>
            <a:off x="2376000" y="3997523"/>
            <a:ext cx="21400310" cy="91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it-IT" sz="3200" b="1" dirty="0"/>
              <a:t>Costruire una rete di best-in-class (BIC) nazionale ed internazionale (es. The Hague Impact City)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B7B0B2-48C9-024C-B16B-58726A71D021}"/>
              </a:ext>
            </a:extLst>
          </p:cNvPr>
          <p:cNvSpPr txBox="1"/>
          <p:nvPr/>
        </p:nvSpPr>
        <p:spPr>
          <a:xfrm>
            <a:off x="2394876" y="5951507"/>
            <a:ext cx="20987870" cy="9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it-IT" sz="3200" b="1" dirty="0"/>
              <a:t>Realizzare l’ «Agenzia di promozione» della Impact Economy a livello nazionale ed internazionale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EC91CA-5C3B-674C-88C1-1735060B768B}"/>
              </a:ext>
            </a:extLst>
          </p:cNvPr>
          <p:cNvSpPr txBox="1"/>
          <p:nvPr/>
        </p:nvSpPr>
        <p:spPr>
          <a:xfrm>
            <a:off x="2376000" y="8139652"/>
            <a:ext cx="20106252" cy="11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it-IT" sz="3200" b="1" dirty="0"/>
              <a:t>Marketplace delle competenze che crea matching domanda - offerta in ambito impatto/economia sociale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E58DEB-9ACB-B24D-BE5A-388F688C301A}"/>
              </a:ext>
            </a:extLst>
          </p:cNvPr>
          <p:cNvSpPr txBox="1"/>
          <p:nvPr/>
        </p:nvSpPr>
        <p:spPr>
          <a:xfrm>
            <a:off x="2394876" y="10498932"/>
            <a:ext cx="21597254" cy="9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it-IT" sz="3200" b="1" dirty="0"/>
              <a:t>Messa in rete dei programmi di accelerazione di impresa e misurazione dei loro effetti/impatti</a:t>
            </a:r>
            <a:endParaRPr lang="it-IT" sz="3200" dirty="0"/>
          </a:p>
        </p:txBody>
      </p:sp>
      <p:sp>
        <p:nvSpPr>
          <p:cNvPr id="17" name="Google Shape;93;p15"/>
          <p:cNvSpPr/>
          <p:nvPr/>
        </p:nvSpPr>
        <p:spPr>
          <a:xfrm>
            <a:off x="9486900" y="2818"/>
            <a:ext cx="1371200" cy="1371200"/>
          </a:xfrm>
          <a:prstGeom prst="rect">
            <a:avLst/>
          </a:prstGeom>
          <a:solidFill>
            <a:srgbClr val="009580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4"/>
          </a:p>
        </p:txBody>
      </p:sp>
      <p:pic>
        <p:nvPicPr>
          <p:cNvPr id="18" name="Google Shape;100;p15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9841480" y="281158"/>
            <a:ext cx="572532" cy="7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011080-BE5C-4931-8E76-64AEE67C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7" y="5925498"/>
            <a:ext cx="868488" cy="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B9856710-5F64-449B-9B8C-0AB0B565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7" y="8139652"/>
            <a:ext cx="868488" cy="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40FBA58C-9937-4333-9B06-739FBB32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7" y="10353806"/>
            <a:ext cx="868488" cy="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43FF041-DCE9-4AE4-89DC-93710E8C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77" y="3821879"/>
            <a:ext cx="868488" cy="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1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6"/>
          <p:cNvSpPr txBox="1">
            <a:spLocks noGrp="1"/>
          </p:cNvSpPr>
          <p:nvPr>
            <p:ph type="sldNum" idx="12"/>
          </p:nvPr>
        </p:nvSpPr>
        <p:spPr>
          <a:xfrm>
            <a:off x="22832155" y="10574318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408" name="Google Shape;1408;p6"/>
          <p:cNvSpPr/>
          <p:nvPr/>
        </p:nvSpPr>
        <p:spPr>
          <a:xfrm>
            <a:off x="21223705" y="674968"/>
            <a:ext cx="24544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09" name="Google Shape;1409;p6"/>
          <p:cNvSpPr/>
          <p:nvPr/>
        </p:nvSpPr>
        <p:spPr>
          <a:xfrm>
            <a:off x="21376105" y="707644"/>
            <a:ext cx="2454442" cy="7626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10" name="Google Shape;1410;p6"/>
          <p:cNvSpPr/>
          <p:nvPr/>
        </p:nvSpPr>
        <p:spPr>
          <a:xfrm>
            <a:off x="18109280" y="9399684"/>
            <a:ext cx="5998859" cy="1684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12" name="Google Shape;14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66847" y="402576"/>
            <a:ext cx="18161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399673F-B416-4691-96DB-13BE216A7C58}"/>
              </a:ext>
            </a:extLst>
          </p:cNvPr>
          <p:cNvSpPr/>
          <p:nvPr/>
        </p:nvSpPr>
        <p:spPr>
          <a:xfrm>
            <a:off x="18212899" y="7431547"/>
            <a:ext cx="6171101" cy="624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Google Shape;2736;p250">
            <a:extLst>
              <a:ext uri="{FF2B5EF4-FFF2-40B4-BE49-F238E27FC236}">
                <a16:creationId xmlns:a16="http://schemas.microsoft.com/office/drawing/2014/main" id="{D8EFC80C-3BD0-4A9E-9F1F-7D4B3033D32B}"/>
              </a:ext>
            </a:extLst>
          </p:cNvPr>
          <p:cNvPicPr preferRelativeResize="0"/>
          <p:nvPr/>
        </p:nvPicPr>
        <p:blipFill rotWithShape="1">
          <a:blip r:embed="rId4">
            <a:alphaModFix amt="37000"/>
          </a:blip>
          <a:srcRect l="50592" t="10857"/>
          <a:stretch/>
        </p:blipFill>
        <p:spPr>
          <a:xfrm>
            <a:off x="17042616" y="6219139"/>
            <a:ext cx="7402285" cy="7512449"/>
          </a:xfrm>
          <a:prstGeom prst="rect">
            <a:avLst/>
          </a:prstGeom>
          <a:solidFill>
            <a:srgbClr val="52CEBA">
              <a:alpha val="0"/>
            </a:srgbClr>
          </a:solidFill>
          <a:ln>
            <a:noFill/>
          </a:ln>
        </p:spPr>
      </p:pic>
      <p:sp>
        <p:nvSpPr>
          <p:cNvPr id="63" name="Google Shape;112;p15">
            <a:extLst>
              <a:ext uri="{FF2B5EF4-FFF2-40B4-BE49-F238E27FC236}">
                <a16:creationId xmlns:a16="http://schemas.microsoft.com/office/drawing/2014/main" id="{3CF2A66D-BF13-7142-BFF8-B1DC380C13EE}"/>
              </a:ext>
            </a:extLst>
          </p:cNvPr>
          <p:cNvSpPr/>
          <p:nvPr/>
        </p:nvSpPr>
        <p:spPr>
          <a:xfrm>
            <a:off x="6133" y="0"/>
            <a:ext cx="12837435" cy="1371200"/>
          </a:xfrm>
          <a:prstGeom prst="rect">
            <a:avLst/>
          </a:prstGeom>
          <a:solidFill>
            <a:srgbClr val="009580">
              <a:alpha val="50000"/>
            </a:srgbClr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/>
          </a:p>
        </p:txBody>
      </p:sp>
      <p:sp>
        <p:nvSpPr>
          <p:cNvPr id="64" name="Google Shape;2735;p250">
            <a:extLst>
              <a:ext uri="{FF2B5EF4-FFF2-40B4-BE49-F238E27FC236}">
                <a16:creationId xmlns:a16="http://schemas.microsoft.com/office/drawing/2014/main" id="{CC189D17-98B1-674F-B712-E18B0A62714B}"/>
              </a:ext>
            </a:extLst>
          </p:cNvPr>
          <p:cNvSpPr/>
          <p:nvPr/>
        </p:nvSpPr>
        <p:spPr>
          <a:xfrm>
            <a:off x="61587" y="275189"/>
            <a:ext cx="129591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COMPOSIZIONE DEL GRUPPO DI LAVORO</a:t>
            </a:r>
            <a:endParaRPr sz="4000" b="1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1324;p49">
            <a:extLst>
              <a:ext uri="{FF2B5EF4-FFF2-40B4-BE49-F238E27FC236}">
                <a16:creationId xmlns:a16="http://schemas.microsoft.com/office/drawing/2014/main" id="{AB30C1CF-2B43-4049-8995-2E1360F4F5E6}"/>
              </a:ext>
            </a:extLst>
          </p:cNvPr>
          <p:cNvSpPr/>
          <p:nvPr/>
        </p:nvSpPr>
        <p:spPr>
          <a:xfrm>
            <a:off x="12843568" y="-3558"/>
            <a:ext cx="1371200" cy="1371200"/>
          </a:xfrm>
          <a:prstGeom prst="rect">
            <a:avLst/>
          </a:prstGeom>
          <a:solidFill>
            <a:srgbClr val="E8522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l"/>
            <a:endParaRPr sz="8000"/>
          </a:p>
        </p:txBody>
      </p:sp>
      <p:pic>
        <p:nvPicPr>
          <p:cNvPr id="66" name="Google Shape;1316;p49">
            <a:extLst>
              <a:ext uri="{FF2B5EF4-FFF2-40B4-BE49-F238E27FC236}">
                <a16:creationId xmlns:a16="http://schemas.microsoft.com/office/drawing/2014/main" id="{94115003-2A95-2542-BCA5-780BAC9C7C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0"/>
          <a:stretch/>
        </p:blipFill>
        <p:spPr>
          <a:xfrm>
            <a:off x="13179687" y="289302"/>
            <a:ext cx="572531" cy="7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202F60F-ECF5-0C42-B950-D22E40C086C1}"/>
              </a:ext>
            </a:extLst>
          </p:cNvPr>
          <p:cNvSpPr txBox="1"/>
          <p:nvPr/>
        </p:nvSpPr>
        <p:spPr>
          <a:xfrm>
            <a:off x="13973820" y="1663037"/>
            <a:ext cx="74022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solidFill>
                  <a:srgbClr val="CD5112"/>
                </a:solidFill>
                <a:latin typeface="Century Gothic" panose="020B0502020202020204" pitchFamily="34" charset="0"/>
              </a:rPr>
              <a:t>Coordinamento del Gruppo:</a:t>
            </a: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A6E3C4A9-2183-2E4B-A535-BD16753597B9}"/>
              </a:ext>
            </a:extLst>
          </p:cNvPr>
          <p:cNvSpPr txBox="1"/>
          <p:nvPr/>
        </p:nvSpPr>
        <p:spPr>
          <a:xfrm>
            <a:off x="803368" y="1663037"/>
            <a:ext cx="1221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solidFill>
                  <a:srgbClr val="CD5112"/>
                </a:solidFill>
                <a:latin typeface="Century Gothic" panose="020B0502020202020204" pitchFamily="34" charset="0"/>
              </a:rPr>
              <a:t>Membri del Gruppo:</a:t>
            </a:r>
          </a:p>
        </p:txBody>
      </p:sp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564FEE97-7205-E747-B74E-AD89CA13F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047915"/>
              </p:ext>
            </p:extLst>
          </p:nvPr>
        </p:nvGraphicFramePr>
        <p:xfrm>
          <a:off x="1061646" y="2466821"/>
          <a:ext cx="10726407" cy="107230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71452">
                  <a:extLst>
                    <a:ext uri="{9D8B030D-6E8A-4147-A177-3AD203B41FA5}">
                      <a16:colId xmlns:a16="http://schemas.microsoft.com/office/drawing/2014/main" val="340269567"/>
                    </a:ext>
                  </a:extLst>
                </a:gridCol>
                <a:gridCol w="8254955">
                  <a:extLst>
                    <a:ext uri="{9D8B030D-6E8A-4147-A177-3AD203B41FA5}">
                      <a16:colId xmlns:a16="http://schemas.microsoft.com/office/drawing/2014/main" val="2848702843"/>
                    </a:ext>
                  </a:extLst>
                </a:gridCol>
              </a:tblGrid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Lucrezia Speroni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BNL - BNP PARIBAS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2695901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Roberto </a:t>
                      </a:r>
                      <a:r>
                        <a:rPr lang="it-IT" sz="1800" dirty="0" err="1">
                          <a:solidFill>
                            <a:srgbClr val="35504C"/>
                          </a:solidFill>
                          <a:effectLst/>
                        </a:rPr>
                        <a:t>Mancabitti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BNL - BNP PARIBAS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099786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Giuliana Carducci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BNL - BNP PARIBAS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820447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Guido </a:t>
                      </a:r>
                      <a:r>
                        <a:rPr lang="it-IT" sz="1800" dirty="0" err="1">
                          <a:solidFill>
                            <a:srgbClr val="35504C"/>
                          </a:solidFill>
                          <a:effectLst/>
                        </a:rPr>
                        <a:t>Geninatti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COABITARE impresa Sociale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75284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Vladimiro Rambaldi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COMITATO TORINO FINANZA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8152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Stefania </a:t>
                      </a:r>
                      <a:r>
                        <a:rPr lang="it-IT" sz="1800" dirty="0" err="1">
                          <a:solidFill>
                            <a:srgbClr val="35504C"/>
                          </a:solidFill>
                          <a:effectLst/>
                        </a:rPr>
                        <a:t>Cibien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CONFCOOPERATIVE PIEMONTE NORD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4015851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Silvia Sabato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CONSORZIO DELLE RESIDENZE REALI SABAUDE LA VENARIA REALE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269768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Carla La Gatta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CONSORZIO DELLE RESIDENZE REALI SABAUDE LA VENARIA REALE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9961586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Roberto </a:t>
                      </a:r>
                      <a:r>
                        <a:rPr lang="it-IT" sz="1800" dirty="0" err="1">
                          <a:solidFill>
                            <a:srgbClr val="35504C"/>
                          </a:solidFill>
                          <a:effectLst/>
                        </a:rPr>
                        <a:t>Aluffi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Coop. ESSERCI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669547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Andrea </a:t>
                      </a:r>
                      <a:r>
                        <a:rPr lang="it-IT" sz="1800" dirty="0" err="1">
                          <a:solidFill>
                            <a:srgbClr val="35504C"/>
                          </a:solidFill>
                          <a:effectLst/>
                        </a:rPr>
                        <a:t>Biondello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Coop. GIULIANO ACCOMAZZI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142960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Daniele </a:t>
                      </a:r>
                      <a:r>
                        <a:rPr lang="it-IT" sz="1800" dirty="0" err="1">
                          <a:solidFill>
                            <a:srgbClr val="35504C"/>
                          </a:solidFill>
                          <a:effectLst/>
                        </a:rPr>
                        <a:t>Caccherano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Coop. LIBERITUTTI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3045354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Francesca Pisano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DANISH REFUGEE COUNCIL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7398956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Simone Mattea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DANISH REFUGEE COUNCIL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1747582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Fabrizio Gramaglia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FINPIEMONTE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0968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Amedeo Perna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Futura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8947100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Giulia Melis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LINKS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958500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800" b="0" i="0" u="none" strike="noStrike" cap="none" dirty="0">
                          <a:solidFill>
                            <a:srgbClr val="35504C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Stefano Rossi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LITA.CO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388906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Davide </a:t>
                      </a:r>
                      <a:r>
                        <a:rPr lang="it-IT" sz="1800" dirty="0" err="1">
                          <a:solidFill>
                            <a:srgbClr val="35504C"/>
                          </a:solidFill>
                          <a:effectLst/>
                        </a:rPr>
                        <a:t>Barberis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ORDINE DEI COMMERCIALISTI DI TORINO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07408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Maria Mancuso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SLOW FOOD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3902696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Guido Cisternino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UBI (Intesa Sanpaolo)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8924480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Fabio </a:t>
                      </a:r>
                      <a:r>
                        <a:rPr lang="it-IT" sz="1800" dirty="0" err="1">
                          <a:solidFill>
                            <a:srgbClr val="35504C"/>
                          </a:solidFill>
                          <a:effectLst/>
                        </a:rPr>
                        <a:t>Mirgone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UBI (Intesa Sanpaolo)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129689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Marco Borgione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UNICREDIT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6507988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Matteo Castella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UECOOP - UNIONE EUROPEA DELLE COOPERATIVE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9797090"/>
                  </a:ext>
                </a:extLst>
              </a:tr>
              <a:tr h="446792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35504C"/>
                          </a:solidFill>
                          <a:effectLst/>
                        </a:rPr>
                        <a:t>Davide Calandra</a:t>
                      </a:r>
                      <a:endParaRPr lang="it-IT" sz="1800" dirty="0">
                        <a:solidFill>
                          <a:srgbClr val="35504C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CD5112"/>
                          </a:solidFill>
                          <a:effectLst/>
                        </a:rPr>
                        <a:t>UNIVERSITÀ DI TORINO – DIPARTIMENTO DI MANAGEMENT</a:t>
                      </a:r>
                      <a:endParaRPr lang="it-IT" sz="1800" dirty="0">
                        <a:solidFill>
                          <a:srgbClr val="CD511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0262305"/>
                  </a:ext>
                </a:extLst>
              </a:tr>
            </a:tbl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1AF3102-BE24-9244-935D-8F0FC1CCDE5E}"/>
              </a:ext>
            </a:extLst>
          </p:cNvPr>
          <p:cNvSpPr txBox="1"/>
          <p:nvPr/>
        </p:nvSpPr>
        <p:spPr>
          <a:xfrm>
            <a:off x="14956971" y="30697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93630A78-D82C-2E4B-9174-1774C661A441}"/>
              </a:ext>
            </a:extLst>
          </p:cNvPr>
          <p:cNvSpPr txBox="1"/>
          <p:nvPr/>
        </p:nvSpPr>
        <p:spPr>
          <a:xfrm>
            <a:off x="12973803" y="2739438"/>
            <a:ext cx="9893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6FA69E"/>
                </a:solidFill>
                <a:latin typeface="Century Gothic" panose="020B0502020202020204" pitchFamily="34" charset="0"/>
              </a:rPr>
              <a:t>Giuseppe Dell’Erba   |</a:t>
            </a:r>
            <a:r>
              <a:rPr lang="it-IT" sz="3000" dirty="0">
                <a:latin typeface="Century Gothic" panose="020B0502020202020204" pitchFamily="34" charset="0"/>
              </a:rPr>
              <a:t>   </a:t>
            </a:r>
            <a:r>
              <a:rPr lang="it-IT" sz="3000" dirty="0">
                <a:solidFill>
                  <a:srgbClr val="CD5112"/>
                </a:solidFill>
                <a:latin typeface="Century Gothic" panose="020B0502020202020204" pitchFamily="34" charset="0"/>
              </a:rPr>
              <a:t>Fondazione </a:t>
            </a:r>
            <a:r>
              <a:rPr lang="it-IT" sz="3000" dirty="0" err="1">
                <a:solidFill>
                  <a:srgbClr val="CD5112"/>
                </a:solidFill>
                <a:latin typeface="Century Gothic" panose="020B0502020202020204" pitchFamily="34" charset="0"/>
              </a:rPr>
              <a:t>Cottino</a:t>
            </a:r>
            <a:endParaRPr lang="it-IT" sz="3000" dirty="0">
              <a:solidFill>
                <a:srgbClr val="CD511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7A5D378B-3483-2445-85FD-C598F294FF10}"/>
              </a:ext>
            </a:extLst>
          </p:cNvPr>
          <p:cNvSpPr txBox="1"/>
          <p:nvPr/>
        </p:nvSpPr>
        <p:spPr>
          <a:xfrm>
            <a:off x="13017346" y="3835671"/>
            <a:ext cx="9671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6FA69E"/>
                </a:solidFill>
                <a:latin typeface="Century Gothic" panose="020B0502020202020204" pitchFamily="34" charset="0"/>
              </a:rPr>
              <a:t>Federico Maggiora   |</a:t>
            </a:r>
            <a:r>
              <a:rPr lang="it-IT" sz="3000" dirty="0">
                <a:latin typeface="Century Gothic" panose="020B0502020202020204" pitchFamily="34" charset="0"/>
              </a:rPr>
              <a:t>   </a:t>
            </a:r>
            <a:r>
              <a:rPr lang="it-IT" sz="3000" dirty="0">
                <a:solidFill>
                  <a:srgbClr val="CD5112"/>
                </a:solidFill>
                <a:latin typeface="Century Gothic" panose="020B0502020202020204" pitchFamily="34" charset="0"/>
              </a:rPr>
              <a:t>Fondazione Maggiora</a:t>
            </a: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3C1E5DA3-84DB-B445-92E3-49068CEB3331}"/>
              </a:ext>
            </a:extLst>
          </p:cNvPr>
          <p:cNvSpPr txBox="1"/>
          <p:nvPr/>
        </p:nvSpPr>
        <p:spPr>
          <a:xfrm>
            <a:off x="13017345" y="4970508"/>
            <a:ext cx="9893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6FA69E"/>
                </a:solidFill>
                <a:latin typeface="Century Gothic" panose="020B0502020202020204" pitchFamily="34" charset="0"/>
              </a:rPr>
              <a:t>           Angelo Perez   |   </a:t>
            </a:r>
            <a:r>
              <a:rPr lang="it-IT" sz="3000" dirty="0">
                <a:solidFill>
                  <a:srgbClr val="CD5112"/>
                </a:solidFill>
                <a:latin typeface="Century Gothic" panose="020B0502020202020204" pitchFamily="34" charset="0"/>
              </a:rPr>
              <a:t>EXAR Social Value Solutions</a:t>
            </a: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16535264-6746-BF4C-8F43-F86EFAA130A4}"/>
              </a:ext>
            </a:extLst>
          </p:cNvPr>
          <p:cNvSpPr txBox="1"/>
          <p:nvPr/>
        </p:nvSpPr>
        <p:spPr>
          <a:xfrm>
            <a:off x="13591168" y="6844959"/>
            <a:ext cx="74022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i="1" dirty="0">
                <a:solidFill>
                  <a:srgbClr val="CD5112"/>
                </a:solidFill>
                <a:latin typeface="Century Gothic" panose="020B0502020202020204" pitchFamily="34" charset="0"/>
              </a:rPr>
              <a:t>Referenti Staff TSI:</a:t>
            </a: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B6D7F818-AF97-6444-AF81-7AE74EFEF086}"/>
              </a:ext>
            </a:extLst>
          </p:cNvPr>
          <p:cNvSpPr txBox="1"/>
          <p:nvPr/>
        </p:nvSpPr>
        <p:spPr>
          <a:xfrm>
            <a:off x="14767255" y="7846208"/>
            <a:ext cx="783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6FA69E"/>
                </a:solidFill>
                <a:latin typeface="Century Gothic" panose="020B0502020202020204" pitchFamily="34" charset="0"/>
              </a:rPr>
              <a:t>Elisa Rosso   |</a:t>
            </a:r>
            <a:r>
              <a:rPr lang="it-IT" sz="3000" dirty="0">
                <a:latin typeface="Century Gothic" panose="020B0502020202020204" pitchFamily="34" charset="0"/>
              </a:rPr>
              <a:t>   </a:t>
            </a:r>
            <a:r>
              <a:rPr lang="it-IT" sz="3000" dirty="0">
                <a:solidFill>
                  <a:srgbClr val="CD5112"/>
                </a:solidFill>
                <a:latin typeface="Century Gothic" panose="020B0502020202020204" pitchFamily="34" charset="0"/>
              </a:rPr>
              <a:t>Torino Social Impact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98060724-DB02-5443-9CB8-643368DFFB0F}"/>
              </a:ext>
            </a:extLst>
          </p:cNvPr>
          <p:cNvSpPr txBox="1"/>
          <p:nvPr/>
        </p:nvSpPr>
        <p:spPr>
          <a:xfrm>
            <a:off x="13783928" y="8665442"/>
            <a:ext cx="783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6FA69E"/>
                </a:solidFill>
                <a:latin typeface="Century Gothic" panose="020B0502020202020204" pitchFamily="34" charset="0"/>
              </a:rPr>
              <a:t>Chiara Genova   |</a:t>
            </a:r>
            <a:r>
              <a:rPr lang="it-IT" sz="3000" dirty="0">
                <a:latin typeface="Century Gothic" panose="020B0502020202020204" pitchFamily="34" charset="0"/>
              </a:rPr>
              <a:t>   </a:t>
            </a:r>
            <a:r>
              <a:rPr lang="it-IT" sz="3000" dirty="0">
                <a:solidFill>
                  <a:srgbClr val="CD5112"/>
                </a:solidFill>
                <a:latin typeface="Century Gothic" panose="020B0502020202020204" pitchFamily="34" charset="0"/>
              </a:rPr>
              <a:t>Torino Social Impact</a:t>
            </a: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1EE5A7E1-3527-4C4D-BB83-3999EBCC8C68}"/>
              </a:ext>
            </a:extLst>
          </p:cNvPr>
          <p:cNvSpPr txBox="1"/>
          <p:nvPr/>
        </p:nvSpPr>
        <p:spPr>
          <a:xfrm>
            <a:off x="13591168" y="9484676"/>
            <a:ext cx="8498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err="1">
                <a:solidFill>
                  <a:srgbClr val="6FA69E"/>
                </a:solidFill>
                <a:latin typeface="Century Gothic" panose="020B0502020202020204" pitchFamily="34" charset="0"/>
              </a:rPr>
              <a:t>Maeve</a:t>
            </a:r>
            <a:r>
              <a:rPr lang="it-IT" sz="3000" dirty="0">
                <a:solidFill>
                  <a:srgbClr val="6FA69E"/>
                </a:solidFill>
                <a:latin typeface="Century Gothic" panose="020B0502020202020204" pitchFamily="34" charset="0"/>
              </a:rPr>
              <a:t> </a:t>
            </a:r>
            <a:r>
              <a:rPr lang="it-IT" sz="3000" dirty="0" err="1">
                <a:solidFill>
                  <a:srgbClr val="6FA69E"/>
                </a:solidFill>
                <a:latin typeface="Century Gothic" panose="020B0502020202020204" pitchFamily="34" charset="0"/>
              </a:rPr>
              <a:t>Chatellair</a:t>
            </a:r>
            <a:r>
              <a:rPr lang="it-IT" sz="3000" dirty="0">
                <a:solidFill>
                  <a:srgbClr val="6FA69E"/>
                </a:solidFill>
                <a:latin typeface="Century Gothic" panose="020B0502020202020204" pitchFamily="34" charset="0"/>
              </a:rPr>
              <a:t>  |</a:t>
            </a:r>
            <a:r>
              <a:rPr lang="it-IT" sz="3000" dirty="0">
                <a:latin typeface="Century Gothic" panose="020B0502020202020204" pitchFamily="34" charset="0"/>
              </a:rPr>
              <a:t>   </a:t>
            </a:r>
            <a:r>
              <a:rPr lang="it-IT" sz="3000" dirty="0">
                <a:solidFill>
                  <a:srgbClr val="CD5112"/>
                </a:solidFill>
                <a:latin typeface="Century Gothic" panose="020B0502020202020204" pitchFamily="34" charset="0"/>
              </a:rPr>
              <a:t>Torino Social Impact</a:t>
            </a:r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8712CA9D-DD77-7B46-A3AE-2EC6E581E97A}"/>
              </a:ext>
            </a:extLst>
          </p:cNvPr>
          <p:cNvCxnSpPr>
            <a:cxnSpLocks/>
          </p:cNvCxnSpPr>
          <p:nvPr/>
        </p:nvCxnSpPr>
        <p:spPr>
          <a:xfrm flipH="1">
            <a:off x="12435902" y="2575676"/>
            <a:ext cx="28717" cy="10723008"/>
          </a:xfrm>
          <a:prstGeom prst="line">
            <a:avLst/>
          </a:prstGeom>
          <a:ln w="63500" cap="rnd">
            <a:solidFill>
              <a:srgbClr val="CD5112">
                <a:alpha val="28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86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99969948-C08B-6A45-B850-44F8B673A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l="55169" t="7819" r="-886" b="49388"/>
          <a:stretch/>
        </p:blipFill>
        <p:spPr>
          <a:xfrm>
            <a:off x="19342255" y="2470931"/>
            <a:ext cx="2972709" cy="3130354"/>
          </a:xfrm>
          <a:prstGeom prst="rect">
            <a:avLst/>
          </a:prstGeom>
        </p:spPr>
      </p:pic>
      <p:sp>
        <p:nvSpPr>
          <p:cNvPr id="1403" name="Google Shape;1403;p6"/>
          <p:cNvSpPr txBox="1">
            <a:spLocks noGrp="1"/>
          </p:cNvSpPr>
          <p:nvPr>
            <p:ph type="sldNum" idx="12"/>
          </p:nvPr>
        </p:nvSpPr>
        <p:spPr>
          <a:xfrm>
            <a:off x="22832155" y="10574318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408" name="Google Shape;1408;p6"/>
          <p:cNvSpPr/>
          <p:nvPr/>
        </p:nvSpPr>
        <p:spPr>
          <a:xfrm>
            <a:off x="21223705" y="674968"/>
            <a:ext cx="24544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09" name="Google Shape;1409;p6"/>
          <p:cNvSpPr/>
          <p:nvPr/>
        </p:nvSpPr>
        <p:spPr>
          <a:xfrm>
            <a:off x="21376105" y="707644"/>
            <a:ext cx="2454442" cy="7626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10" name="Google Shape;1410;p6"/>
          <p:cNvSpPr/>
          <p:nvPr/>
        </p:nvSpPr>
        <p:spPr>
          <a:xfrm>
            <a:off x="18109280" y="9399684"/>
            <a:ext cx="5998859" cy="1684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12" name="Google Shape;141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6847" y="402576"/>
            <a:ext cx="18161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399673F-B416-4691-96DB-13BE216A7C58}"/>
              </a:ext>
            </a:extLst>
          </p:cNvPr>
          <p:cNvSpPr/>
          <p:nvPr/>
        </p:nvSpPr>
        <p:spPr>
          <a:xfrm>
            <a:off x="18212899" y="7431547"/>
            <a:ext cx="6171101" cy="624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Google Shape;2736;p250">
            <a:extLst>
              <a:ext uri="{FF2B5EF4-FFF2-40B4-BE49-F238E27FC236}">
                <a16:creationId xmlns:a16="http://schemas.microsoft.com/office/drawing/2014/main" id="{D8EFC80C-3BD0-4A9E-9F1F-7D4B3033D32B}"/>
              </a:ext>
            </a:extLst>
          </p:cNvPr>
          <p:cNvPicPr preferRelativeResize="0"/>
          <p:nvPr/>
        </p:nvPicPr>
        <p:blipFill rotWithShape="1">
          <a:blip r:embed="rId5">
            <a:alphaModFix amt="37000"/>
          </a:blip>
          <a:srcRect l="50592" t="10857"/>
          <a:stretch/>
        </p:blipFill>
        <p:spPr>
          <a:xfrm>
            <a:off x="17042616" y="6219139"/>
            <a:ext cx="7402285" cy="7512449"/>
          </a:xfrm>
          <a:prstGeom prst="rect">
            <a:avLst/>
          </a:prstGeom>
          <a:solidFill>
            <a:srgbClr val="52CEBA">
              <a:alpha val="0"/>
            </a:srgbClr>
          </a:solidFill>
          <a:ln>
            <a:noFill/>
          </a:ln>
        </p:spPr>
      </p:pic>
      <p:sp>
        <p:nvSpPr>
          <p:cNvPr id="63" name="Google Shape;112;p15">
            <a:extLst>
              <a:ext uri="{FF2B5EF4-FFF2-40B4-BE49-F238E27FC236}">
                <a16:creationId xmlns:a16="http://schemas.microsoft.com/office/drawing/2014/main" id="{3CF2A66D-BF13-7142-BFF8-B1DC380C13EE}"/>
              </a:ext>
            </a:extLst>
          </p:cNvPr>
          <p:cNvSpPr/>
          <p:nvPr/>
        </p:nvSpPr>
        <p:spPr>
          <a:xfrm>
            <a:off x="6133" y="0"/>
            <a:ext cx="9694457" cy="1371200"/>
          </a:xfrm>
          <a:prstGeom prst="rect">
            <a:avLst/>
          </a:prstGeom>
          <a:solidFill>
            <a:srgbClr val="009580">
              <a:alpha val="50000"/>
            </a:srgbClr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/>
          </a:p>
        </p:txBody>
      </p:sp>
      <p:sp>
        <p:nvSpPr>
          <p:cNvPr id="64" name="Google Shape;2735;p250">
            <a:extLst>
              <a:ext uri="{FF2B5EF4-FFF2-40B4-BE49-F238E27FC236}">
                <a16:creationId xmlns:a16="http://schemas.microsoft.com/office/drawing/2014/main" id="{CC189D17-98B1-674F-B712-E18B0A62714B}"/>
              </a:ext>
            </a:extLst>
          </p:cNvPr>
          <p:cNvSpPr/>
          <p:nvPr/>
        </p:nvSpPr>
        <p:spPr>
          <a:xfrm>
            <a:off x="294889" y="303018"/>
            <a:ext cx="9972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IL PERCORSO SVOLTO</a:t>
            </a:r>
            <a:endParaRPr sz="4000" b="1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1324;p49">
            <a:extLst>
              <a:ext uri="{FF2B5EF4-FFF2-40B4-BE49-F238E27FC236}">
                <a16:creationId xmlns:a16="http://schemas.microsoft.com/office/drawing/2014/main" id="{AB30C1CF-2B43-4049-8995-2E1360F4F5E6}"/>
              </a:ext>
            </a:extLst>
          </p:cNvPr>
          <p:cNvSpPr/>
          <p:nvPr/>
        </p:nvSpPr>
        <p:spPr>
          <a:xfrm>
            <a:off x="9700590" y="-3081"/>
            <a:ext cx="1371200" cy="1371200"/>
          </a:xfrm>
          <a:prstGeom prst="rect">
            <a:avLst/>
          </a:prstGeom>
          <a:solidFill>
            <a:srgbClr val="E8522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l"/>
            <a:endParaRPr sz="8000"/>
          </a:p>
        </p:txBody>
      </p:sp>
      <p:pic>
        <p:nvPicPr>
          <p:cNvPr id="66" name="Google Shape;1316;p49">
            <a:extLst>
              <a:ext uri="{FF2B5EF4-FFF2-40B4-BE49-F238E27FC236}">
                <a16:creationId xmlns:a16="http://schemas.microsoft.com/office/drawing/2014/main" id="{94115003-2A95-2542-BCA5-780BAC9C7C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10"/>
          <a:stretch/>
        </p:blipFill>
        <p:spPr>
          <a:xfrm>
            <a:off x="10036709" y="289779"/>
            <a:ext cx="572531" cy="79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7327AF85-1AAF-3349-B5DD-CA39E8659CCE}"/>
              </a:ext>
            </a:extLst>
          </p:cNvPr>
          <p:cNvGrpSpPr/>
          <p:nvPr/>
        </p:nvGrpSpPr>
        <p:grpSpPr>
          <a:xfrm>
            <a:off x="1817594" y="2825261"/>
            <a:ext cx="4971440" cy="1987246"/>
            <a:chOff x="791668" y="1888067"/>
            <a:chExt cx="4971440" cy="1987246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955FC1F6-E7B9-4544-9764-6506A5996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668" y="1891242"/>
              <a:ext cx="1987247" cy="1984071"/>
            </a:xfrm>
            <a:prstGeom prst="ellipse">
              <a:avLst/>
            </a:prstGeom>
            <a:solidFill>
              <a:srgbClr val="6FA6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CAC0DB0-3154-464A-B756-16E4684688ED}"/>
                </a:ext>
              </a:extLst>
            </p:cNvPr>
            <p:cNvSpPr/>
            <p:nvPr/>
          </p:nvSpPr>
          <p:spPr>
            <a:xfrm>
              <a:off x="1785257" y="1888067"/>
              <a:ext cx="3977851" cy="1987246"/>
            </a:xfrm>
            <a:prstGeom prst="rect">
              <a:avLst/>
            </a:prstGeom>
            <a:solidFill>
              <a:srgbClr val="6FA6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3" name="Rettangolo 72">
            <a:extLst>
              <a:ext uri="{FF2B5EF4-FFF2-40B4-BE49-F238E27FC236}">
                <a16:creationId xmlns:a16="http://schemas.microsoft.com/office/drawing/2014/main" id="{0A3BFAAF-FBD2-9D40-8A01-80921E81AB29}"/>
              </a:ext>
            </a:extLst>
          </p:cNvPr>
          <p:cNvSpPr/>
          <p:nvPr/>
        </p:nvSpPr>
        <p:spPr>
          <a:xfrm>
            <a:off x="6895521" y="2825261"/>
            <a:ext cx="3714381" cy="1987246"/>
          </a:xfrm>
          <a:prstGeom prst="rect">
            <a:avLst/>
          </a:prstGeom>
          <a:solidFill>
            <a:srgbClr val="80B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E3BEAFAC-7303-1F42-8812-1143CC875FA3}"/>
              </a:ext>
            </a:extLst>
          </p:cNvPr>
          <p:cNvSpPr/>
          <p:nvPr/>
        </p:nvSpPr>
        <p:spPr>
          <a:xfrm>
            <a:off x="10716390" y="2826969"/>
            <a:ext cx="3477901" cy="1987246"/>
          </a:xfrm>
          <a:prstGeom prst="rect">
            <a:avLst/>
          </a:prstGeom>
          <a:solidFill>
            <a:srgbClr val="90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C852191-AF84-D14B-9C0D-37BF75535F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66000"/>
          </a:blip>
          <a:srcRect l="50134" t="56498" r="10606" b="-638"/>
          <a:stretch/>
        </p:blipFill>
        <p:spPr>
          <a:xfrm>
            <a:off x="19507842" y="5545864"/>
            <a:ext cx="2696953" cy="3029769"/>
          </a:xfrm>
          <a:prstGeom prst="rect">
            <a:avLst/>
          </a:prstGeom>
        </p:spPr>
      </p:pic>
      <p:sp>
        <p:nvSpPr>
          <p:cNvPr id="85" name="Rettangolo 84">
            <a:extLst>
              <a:ext uri="{FF2B5EF4-FFF2-40B4-BE49-F238E27FC236}">
                <a16:creationId xmlns:a16="http://schemas.microsoft.com/office/drawing/2014/main" id="{99489509-0B79-A842-9CE1-BCDE58BA03AD}"/>
              </a:ext>
            </a:extLst>
          </p:cNvPr>
          <p:cNvSpPr/>
          <p:nvPr/>
        </p:nvSpPr>
        <p:spPr>
          <a:xfrm>
            <a:off x="14295162" y="6359961"/>
            <a:ext cx="5159412" cy="1944000"/>
          </a:xfrm>
          <a:prstGeom prst="rect">
            <a:avLst/>
          </a:prstGeom>
          <a:solidFill>
            <a:srgbClr val="6EA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7AD5D288-1A17-F04C-95B4-71DDD4B6B82E}"/>
              </a:ext>
            </a:extLst>
          </p:cNvPr>
          <p:cNvSpPr/>
          <p:nvPr/>
        </p:nvSpPr>
        <p:spPr>
          <a:xfrm>
            <a:off x="9080667" y="6359961"/>
            <a:ext cx="5159412" cy="1944000"/>
          </a:xfrm>
          <a:prstGeom prst="rect">
            <a:avLst/>
          </a:prstGeom>
          <a:solidFill>
            <a:srgbClr val="6FA69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1F8D6814-FC74-4342-840A-CBB3C2EF3634}"/>
              </a:ext>
            </a:extLst>
          </p:cNvPr>
          <p:cNvSpPr/>
          <p:nvPr/>
        </p:nvSpPr>
        <p:spPr>
          <a:xfrm>
            <a:off x="4078338" y="6359961"/>
            <a:ext cx="4919507" cy="1944000"/>
          </a:xfrm>
          <a:prstGeom prst="rect">
            <a:avLst/>
          </a:prstGeom>
          <a:solidFill>
            <a:srgbClr val="009580">
              <a:alpha val="506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8154996-016F-734C-BEFE-687BD8F2E6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194" t="9194" b="49389"/>
          <a:stretch/>
        </p:blipFill>
        <p:spPr>
          <a:xfrm rot="16200000">
            <a:off x="1072829" y="6166416"/>
            <a:ext cx="3060000" cy="3060001"/>
          </a:xfrm>
          <a:prstGeom prst="rect">
            <a:avLst/>
          </a:prstGeom>
        </p:spPr>
      </p:pic>
      <p:pic>
        <p:nvPicPr>
          <p:cNvPr id="88" name="Immagine 87">
            <a:extLst>
              <a:ext uri="{FF2B5EF4-FFF2-40B4-BE49-F238E27FC236}">
                <a16:creationId xmlns:a16="http://schemas.microsoft.com/office/drawing/2014/main" id="{AE0858E0-1258-234F-A1A2-B87A6E8C1A76}"/>
              </a:ext>
            </a:extLst>
          </p:cNvPr>
          <p:cNvPicPr>
            <a:picLocks/>
          </p:cNvPicPr>
          <p:nvPr/>
        </p:nvPicPr>
        <p:blipFill rotWithShape="1">
          <a:blip r:embed="rId8">
            <a:alphaModFix amt="66000"/>
          </a:blip>
          <a:srcRect l="54194" t="9194" b="49389"/>
          <a:stretch/>
        </p:blipFill>
        <p:spPr>
          <a:xfrm rot="10800000">
            <a:off x="1097764" y="9064554"/>
            <a:ext cx="3204000" cy="3024000"/>
          </a:xfrm>
          <a:prstGeom prst="rect">
            <a:avLst/>
          </a:prstGeom>
        </p:spPr>
      </p:pic>
      <p:sp>
        <p:nvSpPr>
          <p:cNvPr id="89" name="Rettangolo 88">
            <a:extLst>
              <a:ext uri="{FF2B5EF4-FFF2-40B4-BE49-F238E27FC236}">
                <a16:creationId xmlns:a16="http://schemas.microsoft.com/office/drawing/2014/main" id="{1FC20102-1CB0-C54F-A89F-05B92548CB0C}"/>
              </a:ext>
            </a:extLst>
          </p:cNvPr>
          <p:cNvSpPr/>
          <p:nvPr/>
        </p:nvSpPr>
        <p:spPr>
          <a:xfrm>
            <a:off x="4184820" y="9865049"/>
            <a:ext cx="3977851" cy="1987246"/>
          </a:xfrm>
          <a:prstGeom prst="rect">
            <a:avLst/>
          </a:prstGeom>
          <a:solidFill>
            <a:srgbClr val="80B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1D74666C-DB17-5744-BB0C-ABB0C1235650}"/>
              </a:ext>
            </a:extLst>
          </p:cNvPr>
          <p:cNvGrpSpPr/>
          <p:nvPr/>
        </p:nvGrpSpPr>
        <p:grpSpPr>
          <a:xfrm rot="10800000">
            <a:off x="8262594" y="9865049"/>
            <a:ext cx="4971440" cy="1987246"/>
            <a:chOff x="791668" y="1888067"/>
            <a:chExt cx="4971440" cy="1987246"/>
          </a:xfrm>
        </p:grpSpPr>
        <p:sp>
          <p:nvSpPr>
            <p:cNvPr id="93" name="Ovale 92">
              <a:extLst>
                <a:ext uri="{FF2B5EF4-FFF2-40B4-BE49-F238E27FC236}">
                  <a16:creationId xmlns:a16="http://schemas.microsoft.com/office/drawing/2014/main" id="{2FC12CA8-4DAE-9040-B3A4-D7B4D0EEC1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668" y="1891242"/>
              <a:ext cx="1987247" cy="1984071"/>
            </a:xfrm>
            <a:prstGeom prst="ellipse">
              <a:avLst/>
            </a:prstGeom>
            <a:solidFill>
              <a:srgbClr val="7DC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4" name="Rettangolo 93">
              <a:extLst>
                <a:ext uri="{FF2B5EF4-FFF2-40B4-BE49-F238E27FC236}">
                  <a16:creationId xmlns:a16="http://schemas.microsoft.com/office/drawing/2014/main" id="{A85C52B9-3A04-1A4C-BC13-39DB498C282B}"/>
                </a:ext>
              </a:extLst>
            </p:cNvPr>
            <p:cNvSpPr/>
            <p:nvPr/>
          </p:nvSpPr>
          <p:spPr>
            <a:xfrm>
              <a:off x="1785257" y="1888067"/>
              <a:ext cx="3977851" cy="1987246"/>
            </a:xfrm>
            <a:prstGeom prst="rect">
              <a:avLst/>
            </a:prstGeom>
            <a:solidFill>
              <a:srgbClr val="7DC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EECFAE-0BF2-1E46-AEA4-50200DD36260}"/>
              </a:ext>
            </a:extLst>
          </p:cNvPr>
          <p:cNvSpPr txBox="1"/>
          <p:nvPr/>
        </p:nvSpPr>
        <p:spPr>
          <a:xfrm>
            <a:off x="2145315" y="3730496"/>
            <a:ext cx="468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kick-off del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GdL</a:t>
            </a:r>
            <a:endParaRPr lang="it-IT" sz="2000" dirty="0">
              <a:solidFill>
                <a:schemeClr val="tx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e brainstorming iniziale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D2AF5120-5A12-9D44-AEA4-691B88B9C293}"/>
              </a:ext>
            </a:extLst>
          </p:cNvPr>
          <p:cNvSpPr txBox="1"/>
          <p:nvPr/>
        </p:nvSpPr>
        <p:spPr>
          <a:xfrm>
            <a:off x="7120320" y="3730496"/>
            <a:ext cx="3085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prima restituzione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del brainstorming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7FED3FBA-81A4-BD44-A667-A900A0B5CC69}"/>
              </a:ext>
            </a:extLst>
          </p:cNvPr>
          <p:cNvSpPr txBox="1"/>
          <p:nvPr/>
        </p:nvSpPr>
        <p:spPr>
          <a:xfrm>
            <a:off x="11107170" y="3491466"/>
            <a:ext cx="2696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discussione e raccolta istanze e/o proposte del Gruppo di Lavoro</a:t>
            </a:r>
          </a:p>
        </p:txBody>
      </p:sp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E12C7E27-D370-E648-B348-28845614F3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1400" b="29803"/>
          <a:stretch/>
        </p:blipFill>
        <p:spPr>
          <a:xfrm rot="5400000">
            <a:off x="727926" y="3388949"/>
            <a:ext cx="1179393" cy="859869"/>
          </a:xfrm>
          <a:prstGeom prst="rect">
            <a:avLst/>
          </a:prstGeom>
        </p:spPr>
      </p:pic>
      <p:pic>
        <p:nvPicPr>
          <p:cNvPr id="97" name="Elemento grafico 96">
            <a:extLst>
              <a:ext uri="{FF2B5EF4-FFF2-40B4-BE49-F238E27FC236}">
                <a16:creationId xmlns:a16="http://schemas.microsoft.com/office/drawing/2014/main" id="{8A028EB5-8FC1-DB43-98EE-AE1F811CFB8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400" b="29803"/>
          <a:stretch/>
        </p:blipFill>
        <p:spPr>
          <a:xfrm rot="5400000">
            <a:off x="13120177" y="10427150"/>
            <a:ext cx="1179393" cy="859869"/>
          </a:xfrm>
          <a:prstGeom prst="rect">
            <a:avLst/>
          </a:prstGeom>
        </p:spPr>
      </p:pic>
      <p:sp>
        <p:nvSpPr>
          <p:cNvPr id="98" name="Rettangolo 97">
            <a:extLst>
              <a:ext uri="{FF2B5EF4-FFF2-40B4-BE49-F238E27FC236}">
                <a16:creationId xmlns:a16="http://schemas.microsoft.com/office/drawing/2014/main" id="{5FAD6A39-8139-BD4C-8CD0-CE898CC26C4D}"/>
              </a:ext>
            </a:extLst>
          </p:cNvPr>
          <p:cNvSpPr/>
          <p:nvPr/>
        </p:nvSpPr>
        <p:spPr>
          <a:xfrm>
            <a:off x="14295162" y="2825261"/>
            <a:ext cx="5047093" cy="1987246"/>
          </a:xfrm>
          <a:prstGeom prst="rect">
            <a:avLst/>
          </a:prstGeom>
          <a:solidFill>
            <a:srgbClr val="75AEA6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7D5CBC1C-A1BB-D340-AF5C-9754DDBE9E7E}"/>
              </a:ext>
            </a:extLst>
          </p:cNvPr>
          <p:cNvSpPr txBox="1"/>
          <p:nvPr/>
        </p:nvSpPr>
        <p:spPr>
          <a:xfrm>
            <a:off x="14240078" y="3468520"/>
            <a:ext cx="5001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deep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dive con Vladimiro Rambaldi (Comitato Torino Finanza),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Stefano Rossi (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Lita.co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)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Fabrizio Gramaglia (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Finpiemonte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)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2D38425F-2EAC-C644-B43F-BB3592C62B84}"/>
              </a:ext>
            </a:extLst>
          </p:cNvPr>
          <p:cNvSpPr txBox="1"/>
          <p:nvPr/>
        </p:nvSpPr>
        <p:spPr>
          <a:xfrm>
            <a:off x="19496522" y="3702301"/>
            <a:ext cx="2853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 prima </a:t>
            </a:r>
          </a:p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elaborazione </a:t>
            </a:r>
          </a:p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proposte a cura </a:t>
            </a:r>
          </a:p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  del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Coordin.to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</a:p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            del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GdL</a:t>
            </a:r>
            <a:endParaRPr lang="it-IT" sz="2000" dirty="0">
              <a:solidFill>
                <a:schemeClr val="tx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6904B434-6D3C-B84C-B57D-D440F77A8AE2}"/>
              </a:ext>
            </a:extLst>
          </p:cNvPr>
          <p:cNvSpPr txBox="1"/>
          <p:nvPr/>
        </p:nvSpPr>
        <p:spPr>
          <a:xfrm>
            <a:off x="14563843" y="7092606"/>
            <a:ext cx="471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incontro Gruppo di Lavoro per presentazione programma SEED CSP e prima condivisione proposte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514B5C8-0B71-5B4E-9567-D69ED950D423}"/>
              </a:ext>
            </a:extLst>
          </p:cNvPr>
          <p:cNvSpPr txBox="1"/>
          <p:nvPr/>
        </p:nvSpPr>
        <p:spPr>
          <a:xfrm>
            <a:off x="19496487" y="6260929"/>
            <a:ext cx="3107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      interim</a:t>
            </a:r>
          </a:p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check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con D.     </a:t>
            </a:r>
          </a:p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Gregnanin e</a:t>
            </a:r>
          </a:p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M. Calderini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0CA8DB60-3515-C148-BC0D-3473C9FD997C}"/>
              </a:ext>
            </a:extLst>
          </p:cNvPr>
          <p:cNvSpPr txBox="1"/>
          <p:nvPr/>
        </p:nvSpPr>
        <p:spPr>
          <a:xfrm>
            <a:off x="9304159" y="7270992"/>
            <a:ext cx="471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confronti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one-to-one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con singoli membri del Gruppo di Lavoro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DC219D23-9B21-634D-9F47-5BEA259003DD}"/>
              </a:ext>
            </a:extLst>
          </p:cNvPr>
          <p:cNvSpPr txBox="1"/>
          <p:nvPr/>
        </p:nvSpPr>
        <p:spPr>
          <a:xfrm>
            <a:off x="4241180" y="7086679"/>
            <a:ext cx="471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incontro Gruppo di Lavoro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per condivisione proposte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 raccolta feedback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AE523B31-93C7-7440-B13D-8CA3659AC7C0}"/>
              </a:ext>
            </a:extLst>
          </p:cNvPr>
          <p:cNvSpPr txBox="1"/>
          <p:nvPr/>
        </p:nvSpPr>
        <p:spPr>
          <a:xfrm>
            <a:off x="1560102" y="7636426"/>
            <a:ext cx="266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deep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dive con</a:t>
            </a:r>
          </a:p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Danish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Refugee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Council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Italia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4ABD24B8-7268-714A-8160-F5748439C7A4}"/>
              </a:ext>
            </a:extLst>
          </p:cNvPr>
          <p:cNvSpPr txBox="1"/>
          <p:nvPr/>
        </p:nvSpPr>
        <p:spPr>
          <a:xfrm>
            <a:off x="1876520" y="9732255"/>
            <a:ext cx="2661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 seconda elaborazione proposte a cura</a:t>
            </a:r>
          </a:p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  del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Coordin.to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</a:p>
          <a:p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        del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GdL</a:t>
            </a:r>
            <a:endParaRPr lang="it-IT" sz="2000" dirty="0">
              <a:solidFill>
                <a:schemeClr val="tx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A511FDE9-A24B-704E-A19F-96AB9E16B865}"/>
              </a:ext>
            </a:extLst>
          </p:cNvPr>
          <p:cNvSpPr txBox="1"/>
          <p:nvPr/>
        </p:nvSpPr>
        <p:spPr>
          <a:xfrm>
            <a:off x="4562123" y="10687936"/>
            <a:ext cx="3219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final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check</a:t>
            </a:r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 M. Calderini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 TSI staff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C5CECCC9-F5E1-2C43-B1ED-AC81377557AC}"/>
              </a:ext>
            </a:extLst>
          </p:cNvPr>
          <p:cNvSpPr txBox="1"/>
          <p:nvPr/>
        </p:nvSpPr>
        <p:spPr>
          <a:xfrm>
            <a:off x="8869894" y="10625789"/>
            <a:ext cx="3219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incontro Gruppo di Lavoro per condivisione proposte finali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E6BDC12E-6719-E742-A7A8-F3C2FF66DC10}"/>
              </a:ext>
            </a:extLst>
          </p:cNvPr>
          <p:cNvSpPr txBox="1"/>
          <p:nvPr/>
        </p:nvSpPr>
        <p:spPr>
          <a:xfrm>
            <a:off x="2956919" y="3137019"/>
            <a:ext cx="3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25/11/20</a:t>
            </a: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BE3C13F2-6535-5641-871B-41F625A00F23}"/>
              </a:ext>
            </a:extLst>
          </p:cNvPr>
          <p:cNvSpPr txBox="1"/>
          <p:nvPr/>
        </p:nvSpPr>
        <p:spPr>
          <a:xfrm>
            <a:off x="7181072" y="3137019"/>
            <a:ext cx="3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03/12/20</a:t>
            </a: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984DEDE5-81A3-9442-AEB4-F0093900E06B}"/>
              </a:ext>
            </a:extLst>
          </p:cNvPr>
          <p:cNvSpPr txBox="1"/>
          <p:nvPr/>
        </p:nvSpPr>
        <p:spPr>
          <a:xfrm>
            <a:off x="10820490" y="3079451"/>
            <a:ext cx="3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18/12/20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E929F8DD-DD5A-4944-8C49-BFAFBE778E80}"/>
              </a:ext>
            </a:extLst>
          </p:cNvPr>
          <p:cNvSpPr txBox="1"/>
          <p:nvPr/>
        </p:nvSpPr>
        <p:spPr>
          <a:xfrm>
            <a:off x="14767263" y="3047145"/>
            <a:ext cx="425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dal 18/01/21 al 22/01/21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10696B8F-38F5-6842-97BE-CC94F3C643C7}"/>
              </a:ext>
            </a:extLst>
          </p:cNvPr>
          <p:cNvSpPr txBox="1"/>
          <p:nvPr/>
        </p:nvSpPr>
        <p:spPr>
          <a:xfrm>
            <a:off x="19560359" y="3079451"/>
            <a:ext cx="2171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febb</a:t>
            </a:r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–</a:t>
            </a:r>
          </a:p>
          <a:p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mar 2021</a:t>
            </a: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12A9B56B-E1DF-CE4C-BEFB-2B03D26449AC}"/>
              </a:ext>
            </a:extLst>
          </p:cNvPr>
          <p:cNvSpPr txBox="1"/>
          <p:nvPr/>
        </p:nvSpPr>
        <p:spPr>
          <a:xfrm>
            <a:off x="19276271" y="5824025"/>
            <a:ext cx="3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17/02/21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E4E54A98-1738-3246-861F-388472D3662E}"/>
              </a:ext>
            </a:extLst>
          </p:cNvPr>
          <p:cNvSpPr txBox="1"/>
          <p:nvPr/>
        </p:nvSpPr>
        <p:spPr>
          <a:xfrm>
            <a:off x="15394887" y="6616445"/>
            <a:ext cx="3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17/03/21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B75F21D9-1337-094D-A484-72DFFDE39353}"/>
              </a:ext>
            </a:extLst>
          </p:cNvPr>
          <p:cNvSpPr txBox="1"/>
          <p:nvPr/>
        </p:nvSpPr>
        <p:spPr>
          <a:xfrm>
            <a:off x="10356770" y="6630376"/>
            <a:ext cx="261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mar – </a:t>
            </a:r>
            <a:r>
              <a:rPr lang="it-IT" sz="2000" b="1" dirty="0" err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apr</a:t>
            </a:r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 2021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59E55C92-9266-5549-BD48-341CAC144CDB}"/>
              </a:ext>
            </a:extLst>
          </p:cNvPr>
          <p:cNvSpPr txBox="1"/>
          <p:nvPr/>
        </p:nvSpPr>
        <p:spPr>
          <a:xfrm>
            <a:off x="4997165" y="6616445"/>
            <a:ext cx="3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08/04/21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1BE6C1E7-FED9-A84F-AA9B-6D2B0DAAA82B}"/>
              </a:ext>
            </a:extLst>
          </p:cNvPr>
          <p:cNvSpPr txBox="1"/>
          <p:nvPr/>
        </p:nvSpPr>
        <p:spPr>
          <a:xfrm>
            <a:off x="1505305" y="7000057"/>
            <a:ext cx="3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12/04/21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1A07BA01-CD4C-F344-AF11-A1C77299F327}"/>
              </a:ext>
            </a:extLst>
          </p:cNvPr>
          <p:cNvSpPr txBox="1"/>
          <p:nvPr/>
        </p:nvSpPr>
        <p:spPr>
          <a:xfrm>
            <a:off x="794876" y="9301244"/>
            <a:ext cx="3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aprile  2021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E35D123D-F56F-8148-B8D9-2D23466EEF11}"/>
              </a:ext>
            </a:extLst>
          </p:cNvPr>
          <p:cNvSpPr txBox="1"/>
          <p:nvPr/>
        </p:nvSpPr>
        <p:spPr>
          <a:xfrm>
            <a:off x="4641495" y="10139130"/>
            <a:ext cx="3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10/05/21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F3650A84-3145-FF44-8CFC-5ADE433C3EED}"/>
              </a:ext>
            </a:extLst>
          </p:cNvPr>
          <p:cNvSpPr txBox="1"/>
          <p:nvPr/>
        </p:nvSpPr>
        <p:spPr>
          <a:xfrm>
            <a:off x="8995486" y="10140632"/>
            <a:ext cx="3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11/05/21</a:t>
            </a:r>
          </a:p>
        </p:txBody>
      </p:sp>
    </p:spTree>
    <p:extLst>
      <p:ext uri="{BB962C8B-B14F-4D97-AF65-F5344CB8AC3E}">
        <p14:creationId xmlns:p14="http://schemas.microsoft.com/office/powerpoint/2010/main" val="168758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36;p250"/>
          <p:cNvPicPr preferRelativeResize="0"/>
          <p:nvPr/>
        </p:nvPicPr>
        <p:blipFill rotWithShape="1">
          <a:blip r:embed="rId3">
            <a:alphaModFix amt="37000"/>
          </a:blip>
          <a:srcRect l="50592" t="10857"/>
          <a:stretch/>
        </p:blipFill>
        <p:spPr>
          <a:xfrm>
            <a:off x="16981715" y="6203551"/>
            <a:ext cx="7402285" cy="7512449"/>
          </a:xfrm>
          <a:prstGeom prst="rect">
            <a:avLst/>
          </a:prstGeom>
          <a:solidFill>
            <a:srgbClr val="52CEBA">
              <a:alpha val="0"/>
            </a:srgbClr>
          </a:solidFill>
          <a:ln>
            <a:noFill/>
          </a:ln>
        </p:spPr>
      </p:pic>
      <p:pic>
        <p:nvPicPr>
          <p:cNvPr id="3" name="Google Shape;2732;p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69316" y="382530"/>
            <a:ext cx="2625869" cy="143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733;p2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5935" y="1474610"/>
            <a:ext cx="18382465" cy="119559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2;p15"/>
          <p:cNvSpPr/>
          <p:nvPr/>
        </p:nvSpPr>
        <p:spPr>
          <a:xfrm>
            <a:off x="6133" y="0"/>
            <a:ext cx="9694457" cy="1371200"/>
          </a:xfrm>
          <a:prstGeom prst="rect">
            <a:avLst/>
          </a:prstGeom>
          <a:solidFill>
            <a:srgbClr val="009580">
              <a:alpha val="50000"/>
            </a:srgbClr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/>
          </a:p>
        </p:txBody>
      </p:sp>
      <p:sp>
        <p:nvSpPr>
          <p:cNvPr id="5" name="Google Shape;2735;p250"/>
          <p:cNvSpPr/>
          <p:nvPr/>
        </p:nvSpPr>
        <p:spPr>
          <a:xfrm>
            <a:off x="6133" y="303018"/>
            <a:ext cx="9972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PIANO STRATEGICO 2019-2021</a:t>
            </a:r>
            <a:endParaRPr sz="4800" b="1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1324;p49"/>
          <p:cNvSpPr/>
          <p:nvPr/>
        </p:nvSpPr>
        <p:spPr>
          <a:xfrm>
            <a:off x="9700590" y="-3081"/>
            <a:ext cx="1371200" cy="1371200"/>
          </a:xfrm>
          <a:prstGeom prst="rect">
            <a:avLst/>
          </a:prstGeom>
          <a:solidFill>
            <a:srgbClr val="E8522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l"/>
            <a:endParaRPr sz="8000"/>
          </a:p>
        </p:txBody>
      </p:sp>
      <p:pic>
        <p:nvPicPr>
          <p:cNvPr id="9" name="Google Shape;1316;p49"/>
          <p:cNvPicPr preferRelativeResize="0"/>
          <p:nvPr/>
        </p:nvPicPr>
        <p:blipFill rotWithShape="1">
          <a:blip r:embed="rId6">
            <a:alphaModFix/>
          </a:blip>
          <a:srcRect r="10"/>
          <a:stretch/>
        </p:blipFill>
        <p:spPr>
          <a:xfrm>
            <a:off x="10036709" y="289779"/>
            <a:ext cx="572531" cy="7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D66D0BF-AC9F-0747-8661-C29964D3B9CF}"/>
              </a:ext>
            </a:extLst>
          </p:cNvPr>
          <p:cNvSpPr/>
          <p:nvPr/>
        </p:nvSpPr>
        <p:spPr>
          <a:xfrm>
            <a:off x="6422384" y="5796951"/>
            <a:ext cx="3366697" cy="7826233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43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25">
            <a:extLst>
              <a:ext uri="{FF2B5EF4-FFF2-40B4-BE49-F238E27FC236}">
                <a16:creationId xmlns:a16="http://schemas.microsoft.com/office/drawing/2014/main" id="{8FA521AC-FA50-4EEA-ADA5-812CF39E6E18}"/>
              </a:ext>
            </a:extLst>
          </p:cNvPr>
          <p:cNvSpPr/>
          <p:nvPr/>
        </p:nvSpPr>
        <p:spPr>
          <a:xfrm>
            <a:off x="5269198" y="9651695"/>
            <a:ext cx="19114802" cy="1931179"/>
          </a:xfrm>
          <a:prstGeom prst="rect">
            <a:avLst/>
          </a:prstGeom>
          <a:solidFill>
            <a:srgbClr val="BAEA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9249332-7E41-4448-8948-D33BBB2E7407}"/>
              </a:ext>
            </a:extLst>
          </p:cNvPr>
          <p:cNvSpPr/>
          <p:nvPr/>
        </p:nvSpPr>
        <p:spPr>
          <a:xfrm>
            <a:off x="2378405" y="5576040"/>
            <a:ext cx="22005595" cy="1909195"/>
          </a:xfrm>
          <a:prstGeom prst="rect">
            <a:avLst/>
          </a:prstGeom>
          <a:solidFill>
            <a:srgbClr val="52C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47" name="Google Shape;105;p15"/>
          <p:cNvSpPr/>
          <p:nvPr/>
        </p:nvSpPr>
        <p:spPr>
          <a:xfrm>
            <a:off x="-1" y="0"/>
            <a:ext cx="18881151" cy="1371200"/>
          </a:xfrm>
          <a:prstGeom prst="rect">
            <a:avLst/>
          </a:prstGeom>
          <a:solidFill>
            <a:srgbClr val="E85222">
              <a:alpha val="50000"/>
            </a:srgbClr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 dirty="0"/>
          </a:p>
        </p:txBody>
      </p:sp>
      <p:sp>
        <p:nvSpPr>
          <p:cNvPr id="46" name="Rettangolo 25">
            <a:extLst>
              <a:ext uri="{FF2B5EF4-FFF2-40B4-BE49-F238E27FC236}">
                <a16:creationId xmlns:a16="http://schemas.microsoft.com/office/drawing/2014/main" id="{09249332-7E41-4448-8948-D33BBB2E7407}"/>
              </a:ext>
            </a:extLst>
          </p:cNvPr>
          <p:cNvSpPr/>
          <p:nvPr/>
        </p:nvSpPr>
        <p:spPr>
          <a:xfrm>
            <a:off x="1581150" y="3533199"/>
            <a:ext cx="22870085" cy="1842457"/>
          </a:xfrm>
          <a:prstGeom prst="rect">
            <a:avLst/>
          </a:prstGeom>
          <a:solidFill>
            <a:srgbClr val="BAEA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44" name="Rettangolo 25">
            <a:extLst>
              <a:ext uri="{FF2B5EF4-FFF2-40B4-BE49-F238E27FC236}">
                <a16:creationId xmlns:a16="http://schemas.microsoft.com/office/drawing/2014/main" id="{09249332-7E41-4448-8948-D33BBB2E7407}"/>
              </a:ext>
            </a:extLst>
          </p:cNvPr>
          <p:cNvSpPr/>
          <p:nvPr/>
        </p:nvSpPr>
        <p:spPr>
          <a:xfrm>
            <a:off x="4020058" y="7688637"/>
            <a:ext cx="20363942" cy="1752530"/>
          </a:xfrm>
          <a:prstGeom prst="rect">
            <a:avLst/>
          </a:prstGeom>
          <a:solidFill>
            <a:srgbClr val="52C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2743" name="Google Shape;2743;p251"/>
          <p:cNvSpPr/>
          <p:nvPr/>
        </p:nvSpPr>
        <p:spPr>
          <a:xfrm>
            <a:off x="-196716" y="383791"/>
            <a:ext cx="194448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800"/>
            </a:pPr>
            <a:r>
              <a:rPr lang="it-IT" sz="4200" b="1" dirty="0">
                <a:latin typeface="Poppins"/>
                <a:ea typeface="Poppins"/>
                <a:cs typeface="Poppins"/>
                <a:sym typeface="Poppins"/>
              </a:rPr>
              <a:t>Rinnovo del Piano Strategico di </a:t>
            </a:r>
            <a:r>
              <a:rPr lang="it-IT" sz="4200" b="1" dirty="0" err="1">
                <a:latin typeface="Poppins"/>
                <a:ea typeface="Poppins"/>
                <a:cs typeface="Poppins"/>
                <a:sym typeface="Poppins"/>
              </a:rPr>
              <a:t>TorinoSocial</a:t>
            </a:r>
            <a:r>
              <a:rPr lang="it-IT" sz="4200" b="1" dirty="0">
                <a:latin typeface="Poppins"/>
                <a:ea typeface="Poppins"/>
                <a:cs typeface="Poppins"/>
                <a:sym typeface="Poppins"/>
              </a:rPr>
              <a:t> Impact  2021 - 2023</a:t>
            </a:r>
          </a:p>
        </p:txBody>
      </p:sp>
      <p:pic>
        <p:nvPicPr>
          <p:cNvPr id="2756" name="Google Shape;2756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9316" y="382530"/>
            <a:ext cx="2625869" cy="143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82B95D4-EE56-8B4E-9CAD-099A53653C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2000"/>
            <a:biLevel thresh="75000"/>
          </a:blip>
          <a:stretch>
            <a:fillRect/>
          </a:stretch>
        </p:blipFill>
        <p:spPr>
          <a:xfrm>
            <a:off x="4681171" y="8017304"/>
            <a:ext cx="1176054" cy="137206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75AE4F9-1DAA-CB46-8871-72AE9E17FDB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alphaModFix amt="5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3251" y="5863637"/>
            <a:ext cx="1176054" cy="1372064"/>
          </a:xfrm>
          <a:prstGeom prst="rect">
            <a:avLst/>
          </a:prstGeom>
        </p:spPr>
      </p:pic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08697565-5531-F643-A9E9-63205658A8FC}"/>
              </a:ext>
            </a:extLst>
          </p:cNvPr>
          <p:cNvCxnSpPr>
            <a:cxnSpLocks/>
          </p:cNvCxnSpPr>
          <p:nvPr/>
        </p:nvCxnSpPr>
        <p:spPr>
          <a:xfrm>
            <a:off x="-15157" y="5409328"/>
            <a:ext cx="24399157" cy="11249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4F20CE0F-3A4B-9D48-B7F5-32F3FB5BBC04}"/>
              </a:ext>
            </a:extLst>
          </p:cNvPr>
          <p:cNvSpPr/>
          <p:nvPr/>
        </p:nvSpPr>
        <p:spPr>
          <a:xfrm>
            <a:off x="7962900" y="11750516"/>
            <a:ext cx="16436255" cy="1965483"/>
          </a:xfrm>
          <a:prstGeom prst="rect">
            <a:avLst/>
          </a:prstGeom>
          <a:solidFill>
            <a:srgbClr val="52CE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203458A6-8B74-7446-9E8F-122F363E979B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alphaModFix amt="52000"/>
          </a:blip>
          <a:stretch>
            <a:fillRect/>
          </a:stretch>
        </p:blipFill>
        <p:spPr>
          <a:xfrm>
            <a:off x="5601559" y="10077371"/>
            <a:ext cx="1176054" cy="1372064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F5BF6E9A-6546-A849-B509-5292B872E0B5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alphaModFix amt="52000"/>
          </a:blip>
          <a:stretch>
            <a:fillRect/>
          </a:stretch>
        </p:blipFill>
        <p:spPr>
          <a:xfrm>
            <a:off x="8483009" y="12097852"/>
            <a:ext cx="1176054" cy="137206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DEFD0C1-F62D-384B-82C0-4D4C965B5D18}"/>
              </a:ext>
            </a:extLst>
          </p:cNvPr>
          <p:cNvSpPr txBox="1"/>
          <p:nvPr/>
        </p:nvSpPr>
        <p:spPr>
          <a:xfrm>
            <a:off x="7228806" y="8209950"/>
            <a:ext cx="8373754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 fontScale="85000" lnSpcReduction="1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300" b="1">
                <a:solidFill>
                  <a:srgbClr val="52CEBA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4600" dirty="0">
                <a:solidFill>
                  <a:srgbClr val="327F73"/>
                </a:solidFill>
              </a:rPr>
              <a:t>Domanda di finanza di impatto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2A3E3CE-05AC-5749-9B95-EDFC06FDF3CF}"/>
              </a:ext>
            </a:extLst>
          </p:cNvPr>
          <p:cNvSpPr txBox="1"/>
          <p:nvPr/>
        </p:nvSpPr>
        <p:spPr>
          <a:xfrm>
            <a:off x="4230718" y="4005323"/>
            <a:ext cx="11371842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pPr>
              <a:lnSpc>
                <a:spcPct val="110000"/>
              </a:lnSpc>
            </a:pPr>
            <a:r>
              <a:rPr lang="it-IT" sz="3900" dirty="0">
                <a:solidFill>
                  <a:srgbClr val="327F73"/>
                </a:solidFill>
              </a:rPr>
              <a:t>Ambiente, mercato finanziario dedicato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0880B4D-E528-8644-B4EA-9223D80D69E7}"/>
              </a:ext>
            </a:extLst>
          </p:cNvPr>
          <p:cNvSpPr txBox="1"/>
          <p:nvPr/>
        </p:nvSpPr>
        <p:spPr>
          <a:xfrm>
            <a:off x="5451500" y="6034456"/>
            <a:ext cx="11056746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300" b="1">
                <a:solidFill>
                  <a:srgbClr val="52CEBA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900" dirty="0">
                <a:solidFill>
                  <a:srgbClr val="327F73"/>
                </a:solidFill>
              </a:rPr>
              <a:t>Offerta: modelli e strumenti innovativi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5895DCF-1075-4944-A0E9-57B2B86FAA26}"/>
              </a:ext>
            </a:extLst>
          </p:cNvPr>
          <p:cNvSpPr txBox="1"/>
          <p:nvPr/>
        </p:nvSpPr>
        <p:spPr>
          <a:xfrm>
            <a:off x="8856219" y="10122496"/>
            <a:ext cx="9166484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 fontScale="92500" lnSpcReduction="1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300" b="1">
                <a:solidFill>
                  <a:srgbClr val="52CEBA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4600" dirty="0">
                <a:solidFill>
                  <a:srgbClr val="327F73"/>
                </a:solidFill>
              </a:rPr>
              <a:t>Scenario e risorse comunitarie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4DA0A89-ADFF-0A41-8D0F-3B3AABC43854}"/>
              </a:ext>
            </a:extLst>
          </p:cNvPr>
          <p:cNvSpPr txBox="1"/>
          <p:nvPr/>
        </p:nvSpPr>
        <p:spPr>
          <a:xfrm>
            <a:off x="10782558" y="12280307"/>
            <a:ext cx="9278824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 fontScale="92500" lnSpcReduction="1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300" b="1">
                <a:solidFill>
                  <a:srgbClr val="52CEBA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4600" dirty="0">
                <a:solidFill>
                  <a:srgbClr val="327F73"/>
                </a:solidFill>
              </a:rPr>
              <a:t>Potenziamento dell’ecosistema</a:t>
            </a:r>
          </a:p>
        </p:txBody>
      </p:sp>
      <p:sp>
        <p:nvSpPr>
          <p:cNvPr id="77" name="Título 1">
            <a:extLst>
              <a:ext uri="{FF2B5EF4-FFF2-40B4-BE49-F238E27FC236}">
                <a16:creationId xmlns:a16="http://schemas.microsoft.com/office/drawing/2014/main" id="{96C957A5-3654-DE43-8BE5-F6B7F5F1C724}"/>
              </a:ext>
            </a:extLst>
          </p:cNvPr>
          <p:cNvSpPr txBox="1">
            <a:spLocks/>
          </p:cNvSpPr>
          <p:nvPr/>
        </p:nvSpPr>
        <p:spPr>
          <a:xfrm>
            <a:off x="597148" y="2063264"/>
            <a:ext cx="11184876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s-ES" sz="4600" dirty="0" err="1">
                <a:solidFill>
                  <a:srgbClr val="D94D22"/>
                </a:solidFill>
              </a:rPr>
              <a:t>Dimensioni</a:t>
            </a:r>
            <a:r>
              <a:rPr lang="es-ES" sz="4600" dirty="0">
                <a:solidFill>
                  <a:srgbClr val="D94D22"/>
                </a:solidFill>
              </a:rPr>
              <a:t> di </a:t>
            </a:r>
            <a:r>
              <a:rPr lang="es-ES" sz="4600" dirty="0" err="1">
                <a:solidFill>
                  <a:srgbClr val="D94D22"/>
                </a:solidFill>
              </a:rPr>
              <a:t>intervento</a:t>
            </a:r>
            <a:endParaRPr lang="es-ES" sz="4600" dirty="0">
              <a:solidFill>
                <a:srgbClr val="D94D22"/>
              </a:solidFill>
            </a:endParaRPr>
          </a:p>
        </p:txBody>
      </p:sp>
      <p:sp>
        <p:nvSpPr>
          <p:cNvPr id="48" name="Google Shape;93;p15"/>
          <p:cNvSpPr/>
          <p:nvPr/>
        </p:nvSpPr>
        <p:spPr>
          <a:xfrm>
            <a:off x="18883027" y="11584"/>
            <a:ext cx="1371200" cy="1371200"/>
          </a:xfrm>
          <a:prstGeom prst="rect">
            <a:avLst/>
          </a:prstGeom>
          <a:solidFill>
            <a:srgbClr val="009580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/>
          </a:p>
        </p:txBody>
      </p:sp>
      <p:pic>
        <p:nvPicPr>
          <p:cNvPr id="49" name="Google Shape;100;p15"/>
          <p:cNvPicPr preferRelativeResize="0"/>
          <p:nvPr/>
        </p:nvPicPr>
        <p:blipFill rotWithShape="1">
          <a:blip r:embed="rId9">
            <a:alphaModFix/>
          </a:blip>
          <a:srcRect r="10"/>
          <a:stretch/>
        </p:blipFill>
        <p:spPr>
          <a:xfrm>
            <a:off x="19237607" y="289925"/>
            <a:ext cx="572531" cy="7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4FC808A-9B4F-F748-9FA5-7EBAB4649BC9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2000"/>
            <a:biLevel thresh="75000"/>
          </a:blip>
          <a:stretch>
            <a:fillRect/>
          </a:stretch>
        </p:blipFill>
        <p:spPr>
          <a:xfrm>
            <a:off x="1750090" y="3882497"/>
            <a:ext cx="1176054" cy="1372064"/>
          </a:xfrm>
          <a:prstGeom prst="rect">
            <a:avLst/>
          </a:prstGeom>
        </p:spPr>
      </p:pic>
      <p:pic>
        <p:nvPicPr>
          <p:cNvPr id="50" name="Elemento grafico 49">
            <a:extLst>
              <a:ext uri="{FF2B5EF4-FFF2-40B4-BE49-F238E27FC236}">
                <a16:creationId xmlns:a16="http://schemas.microsoft.com/office/drawing/2014/main" id="{B853D137-79FA-384B-84C0-D4720733FAC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9796"/>
          <a:stretch/>
        </p:blipFill>
        <p:spPr>
          <a:xfrm>
            <a:off x="16229887" y="3884692"/>
            <a:ext cx="1034074" cy="1165968"/>
          </a:xfrm>
          <a:prstGeom prst="rect">
            <a:avLst/>
          </a:prstGeom>
        </p:spPr>
      </p:pic>
      <p:pic>
        <p:nvPicPr>
          <p:cNvPr id="51" name="Elemento grafico 50">
            <a:extLst>
              <a:ext uri="{FF2B5EF4-FFF2-40B4-BE49-F238E27FC236}">
                <a16:creationId xmlns:a16="http://schemas.microsoft.com/office/drawing/2014/main" id="{F31C9780-37F6-FB43-B84F-9DAEBACEDE4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2656"/>
          <a:stretch/>
        </p:blipFill>
        <p:spPr>
          <a:xfrm>
            <a:off x="17673215" y="5821311"/>
            <a:ext cx="1207936" cy="1318842"/>
          </a:xfrm>
          <a:prstGeom prst="rect">
            <a:avLst/>
          </a:prstGeom>
        </p:spPr>
      </p:pic>
      <p:pic>
        <p:nvPicPr>
          <p:cNvPr id="52" name="Elemento grafico 51">
            <a:extLst>
              <a:ext uri="{FF2B5EF4-FFF2-40B4-BE49-F238E27FC236}">
                <a16:creationId xmlns:a16="http://schemas.microsoft.com/office/drawing/2014/main" id="{2A32FE19-4DDD-D945-8A2E-E6B7A3FB4A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708976" y="7872234"/>
            <a:ext cx="1284304" cy="1605380"/>
          </a:xfrm>
          <a:prstGeom prst="rect">
            <a:avLst/>
          </a:prstGeom>
        </p:spPr>
      </p:pic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26D374EF-7336-3948-8D87-9B6BB9C850C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16992"/>
          <a:stretch/>
        </p:blipFill>
        <p:spPr>
          <a:xfrm>
            <a:off x="21362401" y="11712677"/>
            <a:ext cx="1905000" cy="1960836"/>
          </a:xfrm>
          <a:prstGeom prst="rect">
            <a:avLst/>
          </a:prstGeom>
        </p:spPr>
      </p:pic>
      <p:grpSp>
        <p:nvGrpSpPr>
          <p:cNvPr id="54" name="Gruppo 53">
            <a:extLst>
              <a:ext uri="{FF2B5EF4-FFF2-40B4-BE49-F238E27FC236}">
                <a16:creationId xmlns:a16="http://schemas.microsoft.com/office/drawing/2014/main" id="{1022ADB5-34A7-034C-B70D-05C875C705ED}"/>
              </a:ext>
            </a:extLst>
          </p:cNvPr>
          <p:cNvGrpSpPr>
            <a:grpSpLocks noChangeAspect="1"/>
          </p:cNvGrpSpPr>
          <p:nvPr/>
        </p:nvGrpSpPr>
        <p:grpSpPr>
          <a:xfrm>
            <a:off x="20292338" y="9822231"/>
            <a:ext cx="1583588" cy="1627204"/>
            <a:chOff x="6807079" y="1342117"/>
            <a:chExt cx="3567515" cy="3665776"/>
          </a:xfrm>
        </p:grpSpPr>
        <p:pic>
          <p:nvPicPr>
            <p:cNvPr id="55" name="Elemento grafico 54">
              <a:extLst>
                <a:ext uri="{FF2B5EF4-FFF2-40B4-BE49-F238E27FC236}">
                  <a16:creationId xmlns:a16="http://schemas.microsoft.com/office/drawing/2014/main" id="{998FF799-9C24-064F-BDA5-D646AE133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b="17134"/>
            <a:stretch/>
          </p:blipFill>
          <p:spPr>
            <a:xfrm>
              <a:off x="6807079" y="1342117"/>
              <a:ext cx="3567515" cy="3665776"/>
            </a:xfrm>
            <a:prstGeom prst="rect">
              <a:avLst/>
            </a:prstGeom>
          </p:spPr>
        </p:pic>
        <p:pic>
          <p:nvPicPr>
            <p:cNvPr id="56" name="Elemento grafico 55">
              <a:extLst>
                <a:ext uri="{FF2B5EF4-FFF2-40B4-BE49-F238E27FC236}">
                  <a16:creationId xmlns:a16="http://schemas.microsoft.com/office/drawing/2014/main" id="{D83FDC5C-6642-3E4C-95FA-5288F40D4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b="12548"/>
            <a:stretch/>
          </p:blipFill>
          <p:spPr>
            <a:xfrm>
              <a:off x="7906415" y="2525696"/>
              <a:ext cx="1160536" cy="1258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78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251"/>
          <p:cNvSpPr/>
          <p:nvPr/>
        </p:nvSpPr>
        <p:spPr>
          <a:xfrm>
            <a:off x="1713840" y="5255011"/>
            <a:ext cx="5718863" cy="702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2D2D2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5" name="Google Shape;2745;p251"/>
          <p:cNvSpPr/>
          <p:nvPr/>
        </p:nvSpPr>
        <p:spPr>
          <a:xfrm>
            <a:off x="9369081" y="5054809"/>
            <a:ext cx="5718863" cy="687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46" name="Google Shape;2746;p251"/>
          <p:cNvSpPr/>
          <p:nvPr/>
        </p:nvSpPr>
        <p:spPr>
          <a:xfrm>
            <a:off x="17616597" y="5054809"/>
            <a:ext cx="5718863" cy="687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56" name="Google Shape;2756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9316" y="382530"/>
            <a:ext cx="2625869" cy="143229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63FF423B-447D-D94E-8E8E-178D4C674DC4}"/>
              </a:ext>
            </a:extLst>
          </p:cNvPr>
          <p:cNvSpPr/>
          <p:nvPr/>
        </p:nvSpPr>
        <p:spPr>
          <a:xfrm>
            <a:off x="14352675" y="4068208"/>
            <a:ext cx="10016172" cy="2065796"/>
          </a:xfrm>
          <a:prstGeom prst="rect">
            <a:avLst/>
          </a:prstGeom>
          <a:solidFill>
            <a:srgbClr val="00958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2588E875-9EB2-9448-80B6-9C43D4C2D6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330" y="6621792"/>
            <a:ext cx="1176054" cy="137206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5F4ECE9-97AF-634B-81C9-21661707D3F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5082738" y="4522728"/>
            <a:ext cx="1176054" cy="137206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F52F9EF-267E-FD43-8ADC-90E89FD2FAA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5082738" y="2464120"/>
            <a:ext cx="1176054" cy="1372064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D8AD717A-121F-A043-A9B5-BFA9328A46F7}"/>
              </a:ext>
            </a:extLst>
          </p:cNvPr>
          <p:cNvSpPr/>
          <p:nvPr/>
        </p:nvSpPr>
        <p:spPr>
          <a:xfrm>
            <a:off x="14352675" y="2106178"/>
            <a:ext cx="10016172" cy="2065794"/>
          </a:xfrm>
          <a:prstGeom prst="rect">
            <a:avLst/>
          </a:prstGeom>
          <a:solidFill>
            <a:srgbClr val="9FEAE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9C2A967-2864-6B47-A89B-9F6C24B44DF8}"/>
              </a:ext>
            </a:extLst>
          </p:cNvPr>
          <p:cNvSpPr txBox="1"/>
          <p:nvPr/>
        </p:nvSpPr>
        <p:spPr>
          <a:xfrm>
            <a:off x="6464199" y="2662334"/>
            <a:ext cx="7914980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Ambiente, </a:t>
            </a:r>
          </a:p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mercato finanziario dedicato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C12FA97-B2BC-A144-BD3F-FDEB074C2601}"/>
              </a:ext>
            </a:extLst>
          </p:cNvPr>
          <p:cNvSpPr txBox="1"/>
          <p:nvPr/>
        </p:nvSpPr>
        <p:spPr>
          <a:xfrm>
            <a:off x="14584587" y="2400725"/>
            <a:ext cx="8784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Realizzare il progetto </a:t>
            </a:r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Borsa dell'impatto sociale</a:t>
            </a:r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7B984399-69DF-0048-83E5-A572E854351E}"/>
              </a:ext>
            </a:extLst>
          </p:cNvPr>
          <p:cNvCxnSpPr>
            <a:cxnSpLocks/>
          </p:cNvCxnSpPr>
          <p:nvPr/>
        </p:nvCxnSpPr>
        <p:spPr>
          <a:xfrm>
            <a:off x="4473179" y="4076180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2B89C55-DA7D-4D4E-ABDB-2EC3AEF59CA7}"/>
              </a:ext>
            </a:extLst>
          </p:cNvPr>
          <p:cNvSpPr txBox="1"/>
          <p:nvPr/>
        </p:nvSpPr>
        <p:spPr>
          <a:xfrm>
            <a:off x="14650003" y="4102685"/>
            <a:ext cx="9635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Facilitare la sperimentazione di </a:t>
            </a:r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strumenti innovativi di finanza 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 impatto (Social </a:t>
            </a:r>
            <a:r>
              <a:rPr lang="it-IT" sz="4000" dirty="0" err="1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Outcome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it-IT" sz="4000" dirty="0" err="1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Contracts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13518A2-55E8-5D4A-8D26-929F116CB729}"/>
              </a:ext>
            </a:extLst>
          </p:cNvPr>
          <p:cNvSpPr txBox="1"/>
          <p:nvPr/>
        </p:nvSpPr>
        <p:spPr>
          <a:xfrm>
            <a:off x="6368543" y="4654830"/>
            <a:ext cx="7914980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Offerta: modelli e strumenti innovativi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FB4ADA8-5D24-4449-841A-5B1D44A3C229}"/>
              </a:ext>
            </a:extLst>
          </p:cNvPr>
          <p:cNvSpPr/>
          <p:nvPr/>
        </p:nvSpPr>
        <p:spPr>
          <a:xfrm>
            <a:off x="14352675" y="6161376"/>
            <a:ext cx="10016172" cy="2065796"/>
          </a:xfrm>
          <a:prstGeom prst="rect">
            <a:avLst/>
          </a:prstGeom>
          <a:solidFill>
            <a:srgbClr val="9FEAE6">
              <a:alpha val="5215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075EBB97-11EC-A443-A1EE-46870D56B227}"/>
              </a:ext>
            </a:extLst>
          </p:cNvPr>
          <p:cNvCxnSpPr>
            <a:cxnSpLocks/>
          </p:cNvCxnSpPr>
          <p:nvPr/>
        </p:nvCxnSpPr>
        <p:spPr>
          <a:xfrm>
            <a:off x="4473179" y="6169348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8B0D71C-AC07-7E40-BF1F-14D620A44425}"/>
              </a:ext>
            </a:extLst>
          </p:cNvPr>
          <p:cNvSpPr txBox="1"/>
          <p:nvPr/>
        </p:nvSpPr>
        <p:spPr>
          <a:xfrm>
            <a:off x="14650003" y="6520083"/>
            <a:ext cx="963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Abilitare e qualificare la domanda </a:t>
            </a:r>
            <a:r>
              <a:rPr lang="it-IT" sz="4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 finanza di impatto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195955C-B821-A44D-A871-6FCF4F9A3696}"/>
              </a:ext>
            </a:extLst>
          </p:cNvPr>
          <p:cNvSpPr txBox="1"/>
          <p:nvPr/>
        </p:nvSpPr>
        <p:spPr>
          <a:xfrm>
            <a:off x="6368544" y="6747998"/>
            <a:ext cx="6718550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0095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Domanda di finanza di impatto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AB3A3E5-A355-1F4D-BCBC-D0016C6C9E97}"/>
              </a:ext>
            </a:extLst>
          </p:cNvPr>
          <p:cNvSpPr/>
          <p:nvPr/>
        </p:nvSpPr>
        <p:spPr>
          <a:xfrm>
            <a:off x="14367830" y="8251262"/>
            <a:ext cx="10016170" cy="2065796"/>
          </a:xfrm>
          <a:prstGeom prst="rect">
            <a:avLst/>
          </a:prstGeom>
          <a:solidFill>
            <a:srgbClr val="9FEAE6">
              <a:alpha val="5215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cxnSp>
        <p:nvCxnSpPr>
          <p:cNvPr id="37" name="Connettore 1 36">
            <a:extLst>
              <a:ext uri="{FF2B5EF4-FFF2-40B4-BE49-F238E27FC236}">
                <a16:creationId xmlns:a16="http://schemas.microsoft.com/office/drawing/2014/main" id="{8C6829FB-1E7A-7C48-8AAB-16156AB5B70E}"/>
              </a:ext>
            </a:extLst>
          </p:cNvPr>
          <p:cNvCxnSpPr>
            <a:cxnSpLocks/>
          </p:cNvCxnSpPr>
          <p:nvPr/>
        </p:nvCxnSpPr>
        <p:spPr>
          <a:xfrm>
            <a:off x="4488335" y="8259234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1947DFF-5249-6442-A039-A0B252AB9843}"/>
              </a:ext>
            </a:extLst>
          </p:cNvPr>
          <p:cNvSpPr txBox="1"/>
          <p:nvPr/>
        </p:nvSpPr>
        <p:spPr>
          <a:xfrm>
            <a:off x="14665159" y="8576275"/>
            <a:ext cx="963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Sostenere l’</a:t>
            </a:r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accesso dell’economia sociale alle risorse EU e nazionali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F6AD685-8C99-984F-A709-0E95A16F5017}"/>
              </a:ext>
            </a:extLst>
          </p:cNvPr>
          <p:cNvSpPr txBox="1"/>
          <p:nvPr/>
        </p:nvSpPr>
        <p:spPr>
          <a:xfrm>
            <a:off x="6383699" y="8837884"/>
            <a:ext cx="7180296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Scenario e risorse comunitarie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10D8560-5917-E44D-8B1E-E575BCD849ED}"/>
              </a:ext>
            </a:extLst>
          </p:cNvPr>
          <p:cNvSpPr/>
          <p:nvPr/>
        </p:nvSpPr>
        <p:spPr>
          <a:xfrm>
            <a:off x="14367831" y="10309084"/>
            <a:ext cx="10005952" cy="2065796"/>
          </a:xfrm>
          <a:prstGeom prst="rect">
            <a:avLst/>
          </a:prstGeom>
          <a:solidFill>
            <a:srgbClr val="9FEAE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31629C9A-041B-B94A-BCA0-A687F7FE9D7E}"/>
              </a:ext>
            </a:extLst>
          </p:cNvPr>
          <p:cNvCxnSpPr>
            <a:cxnSpLocks/>
          </p:cNvCxnSpPr>
          <p:nvPr/>
        </p:nvCxnSpPr>
        <p:spPr>
          <a:xfrm>
            <a:off x="4488335" y="10317056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03F0ECE-9A03-E042-8593-0819CFAABA85}"/>
              </a:ext>
            </a:extLst>
          </p:cNvPr>
          <p:cNvSpPr txBox="1"/>
          <p:nvPr/>
        </p:nvSpPr>
        <p:spPr>
          <a:xfrm>
            <a:off x="14612151" y="10343560"/>
            <a:ext cx="9635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Attrarre risorse (competenze, startup, talenti, reti, ...) e investimenti 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verso l'ecosistema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C7ADD67-24FB-BB46-905E-5127D35AFBC1}"/>
              </a:ext>
            </a:extLst>
          </p:cNvPr>
          <p:cNvSpPr txBox="1"/>
          <p:nvPr/>
        </p:nvSpPr>
        <p:spPr>
          <a:xfrm>
            <a:off x="6383699" y="10895706"/>
            <a:ext cx="7180296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Potenziamento dell’ecosistema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96BEC474-A072-5E49-9BE7-20A5C489449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2000"/>
          </a:blip>
          <a:stretch>
            <a:fillRect/>
          </a:stretch>
        </p:blipFill>
        <p:spPr>
          <a:xfrm>
            <a:off x="5070328" y="8711678"/>
            <a:ext cx="1176054" cy="1372064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28517AA0-D822-4D43-8480-A65BCECEB84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>
            <a:off x="5082736" y="10750490"/>
            <a:ext cx="1176054" cy="1372064"/>
          </a:xfrm>
          <a:prstGeom prst="rect">
            <a:avLst/>
          </a:prstGeom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BFE9289F-094E-0D47-BC8A-B40396DB6D73}"/>
              </a:ext>
            </a:extLst>
          </p:cNvPr>
          <p:cNvSpPr txBox="1">
            <a:spLocks/>
          </p:cNvSpPr>
          <p:nvPr/>
        </p:nvSpPr>
        <p:spPr>
          <a:xfrm>
            <a:off x="4415262" y="1205480"/>
            <a:ext cx="7813250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s-ES" sz="4000" dirty="0" err="1">
                <a:solidFill>
                  <a:srgbClr val="D94D22"/>
                </a:solidFill>
              </a:rPr>
              <a:t>Dimensioni</a:t>
            </a:r>
            <a:r>
              <a:rPr lang="es-ES" sz="4000" dirty="0">
                <a:solidFill>
                  <a:srgbClr val="D94D22"/>
                </a:solidFill>
              </a:rPr>
              <a:t> di </a:t>
            </a:r>
            <a:r>
              <a:rPr lang="es-ES" sz="4000" dirty="0" err="1">
                <a:solidFill>
                  <a:srgbClr val="D94D22"/>
                </a:solidFill>
              </a:rPr>
              <a:t>intervento</a:t>
            </a:r>
            <a:endParaRPr lang="es-ES" sz="4000" dirty="0">
              <a:solidFill>
                <a:srgbClr val="D94D22"/>
              </a:solidFill>
            </a:endParaRP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9C8880D1-EFC5-3A49-B3F9-8265F5A39283}"/>
              </a:ext>
            </a:extLst>
          </p:cNvPr>
          <p:cNvSpPr txBox="1">
            <a:spLocks/>
          </p:cNvSpPr>
          <p:nvPr/>
        </p:nvSpPr>
        <p:spPr>
          <a:xfrm>
            <a:off x="14283523" y="1199451"/>
            <a:ext cx="7813250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s-ES" sz="4000" dirty="0" err="1">
                <a:solidFill>
                  <a:srgbClr val="D94D22"/>
                </a:solidFill>
              </a:rPr>
              <a:t>Obiettivi</a:t>
            </a:r>
            <a:endParaRPr lang="es-ES" sz="4000" dirty="0">
              <a:solidFill>
                <a:srgbClr val="D94D22"/>
              </a:solidFill>
            </a:endParaRPr>
          </a:p>
        </p:txBody>
      </p:sp>
      <p:sp>
        <p:nvSpPr>
          <p:cNvPr id="40" name="Google Shape;105;p15"/>
          <p:cNvSpPr/>
          <p:nvPr/>
        </p:nvSpPr>
        <p:spPr>
          <a:xfrm>
            <a:off x="-1" y="0"/>
            <a:ext cx="18881151" cy="1371200"/>
          </a:xfrm>
          <a:prstGeom prst="rect">
            <a:avLst/>
          </a:prstGeom>
          <a:solidFill>
            <a:srgbClr val="E85222">
              <a:alpha val="50000"/>
            </a:srgbClr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 dirty="0"/>
          </a:p>
        </p:txBody>
      </p:sp>
      <p:sp>
        <p:nvSpPr>
          <p:cNvPr id="49" name="Google Shape;2743;p251"/>
          <p:cNvSpPr/>
          <p:nvPr/>
        </p:nvSpPr>
        <p:spPr>
          <a:xfrm>
            <a:off x="-196716" y="383791"/>
            <a:ext cx="194448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800"/>
            </a:pPr>
            <a:r>
              <a:rPr lang="it-IT" sz="4200" b="1" dirty="0">
                <a:latin typeface="Poppins"/>
                <a:ea typeface="Poppins"/>
                <a:cs typeface="Poppins"/>
                <a:sym typeface="Poppins"/>
              </a:rPr>
              <a:t>Rinnovo del Piano Strategico di </a:t>
            </a:r>
            <a:r>
              <a:rPr lang="it-IT" sz="4200" b="1" dirty="0" err="1">
                <a:latin typeface="Poppins"/>
                <a:ea typeface="Poppins"/>
                <a:cs typeface="Poppins"/>
                <a:sym typeface="Poppins"/>
              </a:rPr>
              <a:t>TorinoSocial</a:t>
            </a:r>
            <a:r>
              <a:rPr lang="it-IT" sz="4200" b="1" dirty="0">
                <a:latin typeface="Poppins"/>
                <a:ea typeface="Poppins"/>
                <a:cs typeface="Poppins"/>
                <a:sym typeface="Poppins"/>
              </a:rPr>
              <a:t> Impact  2021 - 2023</a:t>
            </a:r>
          </a:p>
        </p:txBody>
      </p:sp>
      <p:sp>
        <p:nvSpPr>
          <p:cNvPr id="50" name="Google Shape;93;p15"/>
          <p:cNvSpPr/>
          <p:nvPr/>
        </p:nvSpPr>
        <p:spPr>
          <a:xfrm>
            <a:off x="18883027" y="11584"/>
            <a:ext cx="1371200" cy="1371200"/>
          </a:xfrm>
          <a:prstGeom prst="rect">
            <a:avLst/>
          </a:prstGeom>
          <a:solidFill>
            <a:srgbClr val="009580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/>
          </a:p>
        </p:txBody>
      </p:sp>
      <p:pic>
        <p:nvPicPr>
          <p:cNvPr id="51" name="Google Shape;100;p15"/>
          <p:cNvPicPr preferRelativeResize="0"/>
          <p:nvPr/>
        </p:nvPicPr>
        <p:blipFill rotWithShape="1">
          <a:blip r:embed="rId10">
            <a:alphaModFix/>
          </a:blip>
          <a:srcRect r="10"/>
          <a:stretch/>
        </p:blipFill>
        <p:spPr>
          <a:xfrm>
            <a:off x="19237607" y="289925"/>
            <a:ext cx="572531" cy="7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4FCC8CBD-91EF-9442-850B-57AECFCAB906}"/>
              </a:ext>
            </a:extLst>
          </p:cNvPr>
          <p:cNvSpPr>
            <a:spLocks noChangeAspect="1"/>
          </p:cNvSpPr>
          <p:nvPr/>
        </p:nvSpPr>
        <p:spPr>
          <a:xfrm>
            <a:off x="4972555" y="4417924"/>
            <a:ext cx="1371600" cy="1371600"/>
          </a:xfrm>
          <a:prstGeom prst="ellipse">
            <a:avLst/>
          </a:prstGeom>
          <a:noFill/>
          <a:ln w="66675">
            <a:solidFill>
              <a:srgbClr val="E85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" name="Elemento grafico 51">
            <a:extLst>
              <a:ext uri="{FF2B5EF4-FFF2-40B4-BE49-F238E27FC236}">
                <a16:creationId xmlns:a16="http://schemas.microsoft.com/office/drawing/2014/main" id="{ABE63852-3C34-DC41-A0BA-52F9A0A6CBD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7582"/>
          <a:stretch/>
        </p:blipFill>
        <p:spPr>
          <a:xfrm>
            <a:off x="4136773" y="4737609"/>
            <a:ext cx="834741" cy="85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5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6" name="Google Shape;2756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9316" y="382530"/>
            <a:ext cx="2625869" cy="14322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BA3DB482-5853-5940-8543-3CB257C6DB29}"/>
              </a:ext>
            </a:extLst>
          </p:cNvPr>
          <p:cNvSpPr txBox="1">
            <a:spLocks/>
          </p:cNvSpPr>
          <p:nvPr/>
        </p:nvSpPr>
        <p:spPr>
          <a:xfrm>
            <a:off x="388021" y="1527000"/>
            <a:ext cx="19885412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s-ES" sz="4400" dirty="0">
                <a:solidFill>
                  <a:srgbClr val="D94D2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FACILITARE LA SPERIMENTAZIONE DI STRUMENTI INNOVATIVI </a:t>
            </a:r>
          </a:p>
          <a:p>
            <a:r>
              <a:rPr lang="es-ES" sz="4400" dirty="0">
                <a:solidFill>
                  <a:srgbClr val="D94D2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 FINANZA DI IMPATTO (SOCIAL OUTCOME CONTRACTS)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3640CF-7489-034C-8E37-AE9017C012D4}"/>
              </a:ext>
            </a:extLst>
          </p:cNvPr>
          <p:cNvSpPr txBox="1"/>
          <p:nvPr/>
        </p:nvSpPr>
        <p:spPr>
          <a:xfrm>
            <a:off x="1828802" y="3186229"/>
            <a:ext cx="22032686" cy="419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4000" dirty="0"/>
              <a:t>Sono stati rilevati e mappati alcuni modelli elaborati, </a:t>
            </a:r>
            <a:r>
              <a:rPr lang="it-IT" sz="4000" dirty="0" err="1"/>
              <a:t>pilot</a:t>
            </a:r>
            <a:r>
              <a:rPr lang="it-IT" sz="4000" dirty="0"/>
              <a:t>, </a:t>
            </a:r>
            <a:r>
              <a:rPr lang="it-IT" sz="4000" dirty="0" err="1"/>
              <a:t>feasibility</a:t>
            </a:r>
            <a:r>
              <a:rPr lang="it-IT" sz="4000" dirty="0"/>
              <a:t> </a:t>
            </a:r>
            <a:r>
              <a:rPr lang="it-IT" sz="4000" dirty="0" err="1"/>
              <a:t>studies</a:t>
            </a:r>
            <a:r>
              <a:rPr lang="it-IT" sz="4000" dirty="0"/>
              <a:t> preliminari realizzati da alcuni stakeholder ed Enti Istituzionali dell’ecosistema torinese e piemontese per promuovere alcune esperienze tematiche ‘verticali’</a:t>
            </a:r>
          </a:p>
          <a:p>
            <a:pPr>
              <a:lnSpc>
                <a:spcPct val="150000"/>
              </a:lnSpc>
            </a:pPr>
            <a:r>
              <a:rPr lang="it-IT" sz="4000" dirty="0"/>
              <a:t>con approcci </a:t>
            </a:r>
            <a:r>
              <a:rPr lang="it-IT" sz="4000" i="1" dirty="0" err="1"/>
              <a:t>pay</a:t>
            </a:r>
            <a:r>
              <a:rPr lang="it-IT" sz="4000" i="1" dirty="0"/>
              <a:t>-by-</a:t>
            </a:r>
            <a:r>
              <a:rPr lang="it-IT" sz="4000" i="1" dirty="0" err="1"/>
              <a:t>results</a:t>
            </a:r>
            <a:r>
              <a:rPr lang="it-IT" sz="4000" i="1" dirty="0"/>
              <a:t> </a:t>
            </a:r>
            <a:r>
              <a:rPr lang="it-IT" sz="3200" dirty="0"/>
              <a:t>(detenzione e carcere, lavoro e occupazione, riduzione scolastica,…) </a:t>
            </a:r>
          </a:p>
        </p:txBody>
      </p:sp>
      <p:sp>
        <p:nvSpPr>
          <p:cNvPr id="22" name="Google Shape;2741;p251">
            <a:extLst>
              <a:ext uri="{FF2B5EF4-FFF2-40B4-BE49-F238E27FC236}">
                <a16:creationId xmlns:a16="http://schemas.microsoft.com/office/drawing/2014/main" id="{A4F9B96F-62F1-534E-B0CE-6E2076A4095D}"/>
              </a:ext>
            </a:extLst>
          </p:cNvPr>
          <p:cNvSpPr/>
          <p:nvPr/>
        </p:nvSpPr>
        <p:spPr>
          <a:xfrm>
            <a:off x="0" y="-9763"/>
            <a:ext cx="17583259" cy="871861"/>
          </a:xfrm>
          <a:prstGeom prst="rect">
            <a:avLst/>
          </a:prstGeom>
          <a:solidFill>
            <a:srgbClr val="F5AE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" name="Google Shape;2743;p251">
            <a:extLst>
              <a:ext uri="{FF2B5EF4-FFF2-40B4-BE49-F238E27FC236}">
                <a16:creationId xmlns:a16="http://schemas.microsoft.com/office/drawing/2014/main" id="{B2765A9E-B048-CB49-B602-ED9B7092F924}"/>
              </a:ext>
            </a:extLst>
          </p:cNvPr>
          <p:cNvSpPr/>
          <p:nvPr/>
        </p:nvSpPr>
        <p:spPr>
          <a:xfrm>
            <a:off x="590918" y="31101"/>
            <a:ext cx="166718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800"/>
            </a:pPr>
            <a:r>
              <a:rPr lang="it-IT" sz="4800" b="1" dirty="0">
                <a:latin typeface="Poppins"/>
                <a:ea typeface="Poppins"/>
                <a:cs typeface="Poppins"/>
                <a:sym typeface="Poppins"/>
              </a:rPr>
              <a:t>FOCUS Obiettivo n.2: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F8A39F8-9640-0F40-838F-B4AD65A5F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1744"/>
          <a:stretch/>
        </p:blipFill>
        <p:spPr>
          <a:xfrm>
            <a:off x="10224957" y="8051211"/>
            <a:ext cx="2242457" cy="219357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A385144-D4F0-3A4A-9AD5-EC3E4FB5504F}"/>
              </a:ext>
            </a:extLst>
          </p:cNvPr>
          <p:cNvSpPr txBox="1"/>
          <p:nvPr/>
        </p:nvSpPr>
        <p:spPr>
          <a:xfrm>
            <a:off x="12710173" y="8174894"/>
            <a:ext cx="9566500" cy="19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4000" b="1" i="1" dirty="0"/>
              <a:t>Interesse</a:t>
            </a:r>
            <a:r>
              <a:rPr lang="it-IT" sz="4000" i="1" dirty="0"/>
              <a:t> espresso da diversi soggetti, enti, istituzioni sul tema</a:t>
            </a:r>
            <a:endParaRPr lang="it-IT" sz="3200" i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EFFACA-6C53-5742-B87C-5EC079899491}"/>
              </a:ext>
            </a:extLst>
          </p:cNvPr>
          <p:cNvSpPr txBox="1"/>
          <p:nvPr/>
        </p:nvSpPr>
        <p:spPr>
          <a:xfrm>
            <a:off x="12711242" y="10694606"/>
            <a:ext cx="11346187" cy="19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4000" b="1" i="1" dirty="0"/>
              <a:t>complessità</a:t>
            </a:r>
            <a:r>
              <a:rPr lang="it-IT" sz="4000" i="1" dirty="0"/>
              <a:t> nella definizione dell’ingegneria delle soluzioni e dei modelli</a:t>
            </a:r>
            <a:endParaRPr lang="it-IT" sz="3200" i="1" dirty="0"/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7994031A-9452-FB4C-8729-5E5035A6D8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8748" b="77640"/>
          <a:stretch/>
        </p:blipFill>
        <p:spPr>
          <a:xfrm>
            <a:off x="10674543" y="10836141"/>
            <a:ext cx="1691627" cy="1779901"/>
          </a:xfrm>
          <a:prstGeom prst="rect">
            <a:avLst/>
          </a:prstGeom>
        </p:spPr>
      </p:pic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53972AED-ABC0-8247-894C-5D4B4A3F4A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9354"/>
          <a:stretch/>
        </p:blipFill>
        <p:spPr>
          <a:xfrm rot="16200000">
            <a:off x="5954257" y="8025171"/>
            <a:ext cx="3538074" cy="3538129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5A8F16EB-539E-654F-BDE2-354239F8D482}"/>
              </a:ext>
            </a:extLst>
          </p:cNvPr>
          <p:cNvCxnSpPr>
            <a:cxnSpLocks/>
          </p:cNvCxnSpPr>
          <p:nvPr/>
        </p:nvCxnSpPr>
        <p:spPr>
          <a:xfrm>
            <a:off x="10330727" y="10477103"/>
            <a:ext cx="13464458" cy="0"/>
          </a:xfrm>
          <a:prstGeom prst="line">
            <a:avLst/>
          </a:prstGeom>
          <a:ln w="63500" cap="rnd">
            <a:solidFill>
              <a:srgbClr val="E87466">
                <a:alpha val="3622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2E80907-0A36-6048-94DF-D953FD1CC4AA}"/>
              </a:ext>
            </a:extLst>
          </p:cNvPr>
          <p:cNvSpPr/>
          <p:nvPr/>
        </p:nvSpPr>
        <p:spPr>
          <a:xfrm rot="16200000">
            <a:off x="19563993" y="5408658"/>
            <a:ext cx="939114" cy="241741"/>
          </a:xfrm>
          <a:prstGeom prst="roundRect">
            <a:avLst/>
          </a:prstGeom>
          <a:solidFill>
            <a:srgbClr val="80BFB7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56B3BED-DC63-8F47-A9D8-664E029A49A4}"/>
              </a:ext>
            </a:extLst>
          </p:cNvPr>
          <p:cNvSpPr/>
          <p:nvPr/>
        </p:nvSpPr>
        <p:spPr>
          <a:xfrm rot="16200000">
            <a:off x="19919138" y="5408658"/>
            <a:ext cx="939114" cy="241741"/>
          </a:xfrm>
          <a:prstGeom prst="roundRect">
            <a:avLst/>
          </a:prstGeom>
          <a:solidFill>
            <a:srgbClr val="9FEAE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95A765DF-FF06-134D-853D-CCB46A783897}"/>
              </a:ext>
            </a:extLst>
          </p:cNvPr>
          <p:cNvSpPr/>
          <p:nvPr/>
        </p:nvSpPr>
        <p:spPr>
          <a:xfrm rot="16200000">
            <a:off x="20274284" y="5408658"/>
            <a:ext cx="939114" cy="241741"/>
          </a:xfrm>
          <a:prstGeom prst="roundRect">
            <a:avLst/>
          </a:prstGeom>
          <a:solidFill>
            <a:srgbClr val="2FB4A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8AE790B1-310C-EB49-96EF-F63A20F58F58}"/>
              </a:ext>
            </a:extLst>
          </p:cNvPr>
          <p:cNvSpPr/>
          <p:nvPr/>
        </p:nvSpPr>
        <p:spPr>
          <a:xfrm rot="16200000">
            <a:off x="20629430" y="5408658"/>
            <a:ext cx="939114" cy="241741"/>
          </a:xfrm>
          <a:prstGeom prst="roundRect">
            <a:avLst/>
          </a:prstGeom>
          <a:solidFill>
            <a:srgbClr val="488D90">
              <a:alpha val="5966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08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36C07E6-E149-7A40-B35B-8F7E82D7D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4746"/>
          <a:stretch/>
        </p:blipFill>
        <p:spPr>
          <a:xfrm rot="8775265">
            <a:off x="19484269" y="5055530"/>
            <a:ext cx="1578328" cy="147280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AD4F0E9-C7BC-A845-8843-700D7A2B73FA}"/>
              </a:ext>
            </a:extLst>
          </p:cNvPr>
          <p:cNvSpPr/>
          <p:nvPr/>
        </p:nvSpPr>
        <p:spPr>
          <a:xfrm>
            <a:off x="-23446" y="5079711"/>
            <a:ext cx="7193280" cy="8642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F5D3E6C4-89B8-6645-B01B-E6A4E2E93B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2834"/>
          <a:stretch/>
        </p:blipFill>
        <p:spPr>
          <a:xfrm>
            <a:off x="1823896" y="6010365"/>
            <a:ext cx="1245067" cy="1345735"/>
          </a:xfrm>
          <a:prstGeom prst="rect">
            <a:avLst/>
          </a:prstGeom>
        </p:spPr>
      </p:pic>
      <p:grpSp>
        <p:nvGrpSpPr>
          <p:cNvPr id="34" name="Gruppo 33">
            <a:extLst>
              <a:ext uri="{FF2B5EF4-FFF2-40B4-BE49-F238E27FC236}">
                <a16:creationId xmlns:a16="http://schemas.microsoft.com/office/drawing/2014/main" id="{66196C35-621D-5F40-93FD-F4AC66EABD20}"/>
              </a:ext>
            </a:extLst>
          </p:cNvPr>
          <p:cNvGrpSpPr/>
          <p:nvPr/>
        </p:nvGrpSpPr>
        <p:grpSpPr>
          <a:xfrm>
            <a:off x="17944879" y="10042121"/>
            <a:ext cx="6596713" cy="3258692"/>
            <a:chOff x="17971773" y="10303378"/>
            <a:chExt cx="6596713" cy="3258692"/>
          </a:xfrm>
        </p:grpSpPr>
        <p:pic>
          <p:nvPicPr>
            <p:cNvPr id="27" name="Elemento grafico 26">
              <a:extLst>
                <a:ext uri="{FF2B5EF4-FFF2-40B4-BE49-F238E27FC236}">
                  <a16:creationId xmlns:a16="http://schemas.microsoft.com/office/drawing/2014/main" id="{A3D7AE67-DF1B-D041-AC5D-172A5D951896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068871">
              <a:off x="22613331" y="11038354"/>
              <a:ext cx="1759639" cy="2150670"/>
            </a:xfrm>
            <a:prstGeom prst="rect">
              <a:avLst/>
            </a:prstGeom>
          </p:spPr>
        </p:pic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14A2DCD6-0331-0246-80A2-E621E0FB10E3}"/>
                </a:ext>
              </a:extLst>
            </p:cNvPr>
            <p:cNvGrpSpPr/>
            <p:nvPr/>
          </p:nvGrpSpPr>
          <p:grpSpPr>
            <a:xfrm>
              <a:off x="17971773" y="10303378"/>
              <a:ext cx="6212586" cy="3258692"/>
              <a:chOff x="17971773" y="10303378"/>
              <a:chExt cx="6212586" cy="3258692"/>
            </a:xfrm>
          </p:grpSpPr>
          <p:pic>
            <p:nvPicPr>
              <p:cNvPr id="26" name="Elemento grafico 25">
                <a:extLst>
                  <a:ext uri="{FF2B5EF4-FFF2-40B4-BE49-F238E27FC236}">
                    <a16:creationId xmlns:a16="http://schemas.microsoft.com/office/drawing/2014/main" id="{2AADEB08-B140-B541-AF70-61EE3DCE7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8068871">
                <a:off x="18167288" y="11023253"/>
                <a:ext cx="1759639" cy="2150670"/>
              </a:xfrm>
              <a:prstGeom prst="rect">
                <a:avLst/>
              </a:prstGeom>
            </p:spPr>
          </p:pic>
          <p:pic>
            <p:nvPicPr>
              <p:cNvPr id="8" name="Elemento grafico 7">
                <a:extLst>
                  <a:ext uri="{FF2B5EF4-FFF2-40B4-BE49-F238E27FC236}">
                    <a16:creationId xmlns:a16="http://schemas.microsoft.com/office/drawing/2014/main" id="{90604EFF-9705-5F42-9A9E-242C1FF00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2674134">
                <a:off x="19208181" y="10303378"/>
                <a:ext cx="1760220" cy="2151380"/>
              </a:xfrm>
              <a:prstGeom prst="rect">
                <a:avLst/>
              </a:prstGeom>
            </p:spPr>
          </p:pic>
          <p:pic>
            <p:nvPicPr>
              <p:cNvPr id="28" name="Elemento grafico 27">
                <a:extLst>
                  <a:ext uri="{FF2B5EF4-FFF2-40B4-BE49-F238E27FC236}">
                    <a16:creationId xmlns:a16="http://schemas.microsoft.com/office/drawing/2014/main" id="{78F92601-F662-4049-A512-3135926DF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2674134">
                <a:off x="20893873" y="10311633"/>
                <a:ext cx="1760220" cy="2151380"/>
              </a:xfrm>
              <a:prstGeom prst="rect">
                <a:avLst/>
              </a:prstGeom>
            </p:spPr>
          </p:pic>
          <p:pic>
            <p:nvPicPr>
              <p:cNvPr id="29" name="Elemento grafico 28">
                <a:extLst>
                  <a:ext uri="{FF2B5EF4-FFF2-40B4-BE49-F238E27FC236}">
                    <a16:creationId xmlns:a16="http://schemas.microsoft.com/office/drawing/2014/main" id="{AA1B68E5-BA40-BA4B-AFFD-55AB86B8C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2674134">
                <a:off x="21566097" y="10314946"/>
                <a:ext cx="1760220" cy="2151380"/>
              </a:xfrm>
              <a:prstGeom prst="rect">
                <a:avLst/>
              </a:prstGeom>
            </p:spPr>
          </p:pic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9ED5A806-6B5C-0141-B5AF-1FCD67EDD856}"/>
                  </a:ext>
                </a:extLst>
              </p:cNvPr>
              <p:cNvSpPr/>
              <p:nvPr/>
            </p:nvSpPr>
            <p:spPr>
              <a:xfrm>
                <a:off x="18650395" y="11491749"/>
                <a:ext cx="679698" cy="20703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15C478E7-E22D-CE4E-A666-75E3EE9A3887}"/>
                  </a:ext>
                </a:extLst>
              </p:cNvPr>
              <p:cNvSpPr/>
              <p:nvPr/>
            </p:nvSpPr>
            <p:spPr>
              <a:xfrm>
                <a:off x="23356359" y="11491748"/>
                <a:ext cx="828000" cy="20703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pic>
        <p:nvPicPr>
          <p:cNvPr id="2756" name="Google Shape;2756;p25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169316" y="382530"/>
            <a:ext cx="2625869" cy="14322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BA3DB482-5853-5940-8543-3CB257C6DB29}"/>
              </a:ext>
            </a:extLst>
          </p:cNvPr>
          <p:cNvSpPr txBox="1">
            <a:spLocks/>
          </p:cNvSpPr>
          <p:nvPr/>
        </p:nvSpPr>
        <p:spPr>
          <a:xfrm>
            <a:off x="388021" y="1527000"/>
            <a:ext cx="19885412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s-ES" sz="4400" dirty="0">
                <a:solidFill>
                  <a:srgbClr val="D94D2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FACILITARE LA SPERIMENTAZIONE DI STRUMENTI INNOVATIVI </a:t>
            </a:r>
          </a:p>
          <a:p>
            <a:r>
              <a:rPr lang="es-ES" sz="4400" dirty="0">
                <a:solidFill>
                  <a:srgbClr val="D94D2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 FINANZA DI IMPATTO (</a:t>
            </a:r>
            <a:r>
              <a:rPr lang="es-ES" sz="4400" u="sng" dirty="0">
                <a:solidFill>
                  <a:srgbClr val="D94D2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SOCIAL OUTCOME CONTRACTS</a:t>
            </a:r>
            <a:r>
              <a:rPr lang="es-ES" sz="4400" dirty="0">
                <a:solidFill>
                  <a:srgbClr val="D94D2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3640CF-7489-034C-8E37-AE9017C012D4}"/>
              </a:ext>
            </a:extLst>
          </p:cNvPr>
          <p:cNvSpPr txBox="1"/>
          <p:nvPr/>
        </p:nvSpPr>
        <p:spPr>
          <a:xfrm>
            <a:off x="2041882" y="3612806"/>
            <a:ext cx="20750984" cy="227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it-IT" sz="3200" b="1" dirty="0" err="1"/>
              <a:t>Advisory</a:t>
            </a:r>
            <a:r>
              <a:rPr lang="it-IT" sz="3200" b="1" dirty="0"/>
              <a:t> tecnico e di fattibilità per lo sviluppo di social </a:t>
            </a:r>
            <a:r>
              <a:rPr lang="it-IT" sz="3200" b="1" dirty="0" err="1"/>
              <a:t>outcome</a:t>
            </a:r>
            <a:r>
              <a:rPr lang="it-IT" sz="3200" b="1" dirty="0"/>
              <a:t> </a:t>
            </a:r>
            <a:r>
              <a:rPr lang="it-IT" sz="3200" b="1" dirty="0" err="1"/>
              <a:t>contracting</a:t>
            </a:r>
            <a:r>
              <a:rPr lang="it-IT" sz="3200" b="1" dirty="0"/>
              <a:t> (Social impact bonds, social </a:t>
            </a:r>
            <a:r>
              <a:rPr lang="it-IT" sz="3200" b="1" dirty="0" err="1"/>
              <a:t>innovation</a:t>
            </a:r>
            <a:r>
              <a:rPr lang="it-IT" sz="3200" b="1" dirty="0"/>
              <a:t> fund, social bonds ..)</a:t>
            </a:r>
          </a:p>
          <a:p>
            <a:endParaRPr lang="it-IT" sz="3200" b="1" dirty="0"/>
          </a:p>
          <a:p>
            <a:r>
              <a:rPr lang="it-IT" sz="3200" b="1" dirty="0"/>
              <a:t>Attivazione di 2 team dedicati:</a:t>
            </a: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44CCBF7B-E750-234B-9434-2C95A0895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0301" y="3450388"/>
            <a:ext cx="919544" cy="919544"/>
          </a:xfrm>
          <a:prstGeom prst="rect">
            <a:avLst/>
          </a:prstGeom>
        </p:spPr>
      </p:pic>
      <p:sp>
        <p:nvSpPr>
          <p:cNvPr id="22" name="Google Shape;2741;p251">
            <a:extLst>
              <a:ext uri="{FF2B5EF4-FFF2-40B4-BE49-F238E27FC236}">
                <a16:creationId xmlns:a16="http://schemas.microsoft.com/office/drawing/2014/main" id="{A4F9B96F-62F1-534E-B0CE-6E2076A4095D}"/>
              </a:ext>
            </a:extLst>
          </p:cNvPr>
          <p:cNvSpPr/>
          <p:nvPr/>
        </p:nvSpPr>
        <p:spPr>
          <a:xfrm>
            <a:off x="0" y="-9763"/>
            <a:ext cx="17583259" cy="871861"/>
          </a:xfrm>
          <a:prstGeom prst="rect">
            <a:avLst/>
          </a:prstGeom>
          <a:solidFill>
            <a:srgbClr val="F5AE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" name="Google Shape;2743;p251">
            <a:extLst>
              <a:ext uri="{FF2B5EF4-FFF2-40B4-BE49-F238E27FC236}">
                <a16:creationId xmlns:a16="http://schemas.microsoft.com/office/drawing/2014/main" id="{B2765A9E-B048-CB49-B602-ED9B7092F924}"/>
              </a:ext>
            </a:extLst>
          </p:cNvPr>
          <p:cNvSpPr/>
          <p:nvPr/>
        </p:nvSpPr>
        <p:spPr>
          <a:xfrm>
            <a:off x="590918" y="31101"/>
            <a:ext cx="166718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800"/>
            </a:pPr>
            <a:r>
              <a:rPr lang="it-IT" sz="4800" b="1" dirty="0">
                <a:latin typeface="Poppins"/>
                <a:ea typeface="Poppins"/>
                <a:cs typeface="Poppins"/>
                <a:sym typeface="Poppins"/>
              </a:rPr>
              <a:t>FOCUS Obiettivo n.2: </a:t>
            </a:r>
          </a:p>
        </p:txBody>
      </p:sp>
      <p:sp>
        <p:nvSpPr>
          <p:cNvPr id="25" name="Google Shape;3977;p29">
            <a:extLst>
              <a:ext uri="{FF2B5EF4-FFF2-40B4-BE49-F238E27FC236}">
                <a16:creationId xmlns:a16="http://schemas.microsoft.com/office/drawing/2014/main" id="{D92D4918-A2C7-9546-B95B-E76607AF2B02}"/>
              </a:ext>
            </a:extLst>
          </p:cNvPr>
          <p:cNvSpPr/>
          <p:nvPr/>
        </p:nvSpPr>
        <p:spPr>
          <a:xfrm>
            <a:off x="3012909" y="5998042"/>
            <a:ext cx="8748403" cy="4449917"/>
          </a:xfrm>
          <a:prstGeom prst="rect">
            <a:avLst/>
          </a:prstGeom>
          <a:solidFill>
            <a:schemeClr val="bg1"/>
          </a:solidFill>
          <a:ln w="203200" cap="flat" cmpd="sng">
            <a:solidFill>
              <a:srgbClr val="D3EBD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/>
            <a:endParaRPr sz="4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2" name="Google Shape;3977;p29">
            <a:extLst>
              <a:ext uri="{FF2B5EF4-FFF2-40B4-BE49-F238E27FC236}">
                <a16:creationId xmlns:a16="http://schemas.microsoft.com/office/drawing/2014/main" id="{85FDD1E6-F7FD-4549-9D1C-768F1A2A4EEB}"/>
              </a:ext>
            </a:extLst>
          </p:cNvPr>
          <p:cNvSpPr/>
          <p:nvPr/>
        </p:nvSpPr>
        <p:spPr>
          <a:xfrm>
            <a:off x="12039312" y="5079711"/>
            <a:ext cx="7778691" cy="4449917"/>
          </a:xfrm>
          <a:prstGeom prst="rect">
            <a:avLst/>
          </a:prstGeom>
          <a:solidFill>
            <a:schemeClr val="bg1"/>
          </a:solidFill>
          <a:ln w="203200" cap="flat" cmpd="sng">
            <a:solidFill>
              <a:srgbClr val="80BFB7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algn="ctr"/>
            <a:endParaRPr sz="4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AFFC8B-C1AF-5D4A-A9D6-753CD266C364}"/>
              </a:ext>
            </a:extLst>
          </p:cNvPr>
          <p:cNvSpPr txBox="1"/>
          <p:nvPr/>
        </p:nvSpPr>
        <p:spPr>
          <a:xfrm>
            <a:off x="3199590" y="6179922"/>
            <a:ext cx="8496408" cy="37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pPr>
              <a:spcAft>
                <a:spcPts val="600"/>
              </a:spcAft>
            </a:pPr>
            <a:r>
              <a:rPr lang="it-IT" sz="3200" b="1" dirty="0" err="1"/>
              <a:t>Financing</a:t>
            </a:r>
            <a:r>
              <a:rPr lang="it-IT" sz="3200" b="1" dirty="0"/>
              <a:t> Team :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r>
              <a:rPr lang="it-IT" sz="2000" dirty="0"/>
              <a:t>Supporto a specifici progetti (</a:t>
            </a:r>
            <a:r>
              <a:rPr lang="en-GB" sz="2000" dirty="0"/>
              <a:t>early exploration </a:t>
            </a:r>
            <a:r>
              <a:rPr lang="it-IT" sz="2000" dirty="0"/>
              <a:t>ambiti di intervento, co-creazione, confronto con esperti, peer-to-peer </a:t>
            </a:r>
            <a:r>
              <a:rPr lang="it-IT" sz="2000" dirty="0" err="1"/>
              <a:t>knowledge</a:t>
            </a:r>
            <a:r>
              <a:rPr lang="it-IT" sz="2000" dirty="0"/>
              <a:t> </a:t>
            </a:r>
            <a:r>
              <a:rPr lang="it-IT" sz="2000" dirty="0" err="1"/>
              <a:t>exchange</a:t>
            </a:r>
            <a:r>
              <a:rPr lang="it-IT" sz="2000" dirty="0"/>
              <a:t>)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r>
              <a:rPr lang="it-IT" sz="2000" dirty="0"/>
              <a:t>Accompagnamento e sviluppo studi di fattibilità e per esperienze pilota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r>
              <a:rPr lang="it-IT" sz="2000" dirty="0"/>
              <a:t>Misurazione d impatto sociale per social </a:t>
            </a:r>
            <a:r>
              <a:rPr lang="it-IT" sz="2000" dirty="0" err="1"/>
              <a:t>outcome</a:t>
            </a:r>
            <a:r>
              <a:rPr lang="it-IT" sz="2000" dirty="0"/>
              <a:t> </a:t>
            </a:r>
            <a:r>
              <a:rPr lang="it-IT" sz="2000" dirty="0" err="1"/>
              <a:t>contracting</a:t>
            </a:r>
            <a:r>
              <a:rPr lang="it-IT" sz="2000" dirty="0"/>
              <a:t> (Centro di Competenza)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C5273E-4C60-F74A-B9B4-17B77F960180}"/>
              </a:ext>
            </a:extLst>
          </p:cNvPr>
          <p:cNvSpPr txBox="1"/>
          <p:nvPr/>
        </p:nvSpPr>
        <p:spPr>
          <a:xfrm>
            <a:off x="12317272" y="5193531"/>
            <a:ext cx="7778690" cy="37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en-GB" sz="3200" b="1" dirty="0"/>
              <a:t>Ecosystem activation </a:t>
            </a:r>
            <a:r>
              <a:rPr lang="it-IT" sz="3200" b="1" dirty="0"/>
              <a:t>Team:</a:t>
            </a:r>
          </a:p>
          <a:p>
            <a:r>
              <a:rPr lang="it-IT" sz="2000" dirty="0"/>
              <a:t>animazione ecosistema e benchmark nazionale e internazionale</a:t>
            </a:r>
          </a:p>
          <a:p>
            <a:endParaRPr lang="it-IT" sz="2000" dirty="0"/>
          </a:p>
          <a:p>
            <a:r>
              <a:rPr lang="it-IT" sz="2000" dirty="0"/>
              <a:t>Animazione sul territorio per il coinvolgimento di enti pubblici e istituzioni finanziarie private</a:t>
            </a:r>
          </a:p>
          <a:p>
            <a:endParaRPr lang="it-IT" sz="2000" dirty="0"/>
          </a:p>
          <a:p>
            <a:r>
              <a:rPr lang="it-IT" sz="2000" dirty="0"/>
              <a:t>Identificazione collettiva ambiti di sperimentazione e disseminazione risultati</a:t>
            </a:r>
          </a:p>
          <a:p>
            <a:endParaRPr lang="it-IT" sz="2000" dirty="0"/>
          </a:p>
          <a:p>
            <a:r>
              <a:rPr lang="it-IT" sz="2000" dirty="0"/>
              <a:t>capacity building for social </a:t>
            </a:r>
            <a:r>
              <a:rPr lang="en-GB" sz="2000" dirty="0"/>
              <a:t>investment</a:t>
            </a:r>
            <a:r>
              <a:rPr lang="it-IT" sz="2000" dirty="0"/>
              <a:t>  </a:t>
            </a:r>
          </a:p>
          <a:p>
            <a:endParaRPr lang="it-IT" sz="2000" dirty="0"/>
          </a:p>
          <a:p>
            <a:r>
              <a:rPr lang="it-IT" sz="2000" dirty="0"/>
              <a:t>Identificazione dei partner utili alla sperimentazione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8287FB3-3D04-D845-8813-BD2B0823ED68}"/>
              </a:ext>
            </a:extLst>
          </p:cNvPr>
          <p:cNvSpPr txBox="1"/>
          <p:nvPr/>
        </p:nvSpPr>
        <p:spPr>
          <a:xfrm>
            <a:off x="2041882" y="11243670"/>
            <a:ext cx="16598852" cy="20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>
                <a:latin typeface="Poppins"/>
                <a:ea typeface="Poppins"/>
                <a:cs typeface="Poppins"/>
              </a:defRPr>
            </a:lvl1pPr>
          </a:lstStyle>
          <a:p>
            <a:r>
              <a:rPr lang="it-IT" sz="3200" b="1" dirty="0"/>
              <a:t>Promuovere a Torino un OUTCOME FUND, ovvero uno strumento di intermediazione che raccolga su logiche </a:t>
            </a:r>
            <a:r>
              <a:rPr lang="it-IT" sz="3200" b="1" dirty="0" err="1"/>
              <a:t>pay</a:t>
            </a:r>
            <a:r>
              <a:rPr lang="it-IT" sz="3200" b="1" dirty="0"/>
              <a:t>-by-</a:t>
            </a:r>
            <a:r>
              <a:rPr lang="it-IT" sz="3200" b="1" dirty="0" err="1"/>
              <a:t>result</a:t>
            </a:r>
            <a:r>
              <a:rPr lang="it-IT" sz="3200" b="1" dirty="0"/>
              <a:t> gli interessi di investimento da parte di asset </a:t>
            </a:r>
            <a:r>
              <a:rPr lang="it-IT" sz="3200" b="1" dirty="0" err="1"/>
              <a:t>owner</a:t>
            </a:r>
            <a:r>
              <a:rPr lang="it-IT" sz="3200" b="1" dirty="0"/>
              <a:t> (investitori istituzionali e privati, banche, enti filantropici, …)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274ED5C-75FC-B546-AD15-6FAE289C2F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0301" y="11081252"/>
            <a:ext cx="919544" cy="919544"/>
          </a:xfrm>
          <a:prstGeom prst="rect">
            <a:avLst/>
          </a:prstGeom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2ECF487-C79F-CD49-B581-CB5D8D7BC150}"/>
              </a:ext>
            </a:extLst>
          </p:cNvPr>
          <p:cNvSpPr/>
          <p:nvPr/>
        </p:nvSpPr>
        <p:spPr>
          <a:xfrm rot="16200000">
            <a:off x="19113344" y="11657767"/>
            <a:ext cx="1584000" cy="827999"/>
          </a:xfrm>
          <a:prstGeom prst="roundRect">
            <a:avLst/>
          </a:prstGeom>
          <a:solidFill>
            <a:srgbClr val="80BFB7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A0BE3CD2-F1D9-C448-90A0-AC1D842E8F31}"/>
              </a:ext>
            </a:extLst>
          </p:cNvPr>
          <p:cNvSpPr/>
          <p:nvPr/>
        </p:nvSpPr>
        <p:spPr>
          <a:xfrm rot="16200000">
            <a:off x="20132711" y="11657767"/>
            <a:ext cx="1584000" cy="827999"/>
          </a:xfrm>
          <a:prstGeom prst="roundRect">
            <a:avLst/>
          </a:prstGeom>
          <a:solidFill>
            <a:srgbClr val="9FEAE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6FD4B190-2247-1B43-94D8-A92665EB44CC}"/>
              </a:ext>
            </a:extLst>
          </p:cNvPr>
          <p:cNvSpPr/>
          <p:nvPr/>
        </p:nvSpPr>
        <p:spPr>
          <a:xfrm rot="16200000">
            <a:off x="21152078" y="11657767"/>
            <a:ext cx="1584000" cy="827999"/>
          </a:xfrm>
          <a:prstGeom prst="roundRect">
            <a:avLst/>
          </a:prstGeom>
          <a:solidFill>
            <a:srgbClr val="2FB4A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C7D92DDD-06D4-1C4C-99A7-E7720D660071}"/>
              </a:ext>
            </a:extLst>
          </p:cNvPr>
          <p:cNvSpPr/>
          <p:nvPr/>
        </p:nvSpPr>
        <p:spPr>
          <a:xfrm rot="16200000">
            <a:off x="22171445" y="11657767"/>
            <a:ext cx="1584000" cy="827999"/>
          </a:xfrm>
          <a:prstGeom prst="roundRect">
            <a:avLst/>
          </a:prstGeom>
          <a:solidFill>
            <a:srgbClr val="488D90">
              <a:alpha val="5966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E3DCC1A-C61A-9C4F-9A1E-806CA21B0066}"/>
              </a:ext>
            </a:extLst>
          </p:cNvPr>
          <p:cNvSpPr txBox="1"/>
          <p:nvPr/>
        </p:nvSpPr>
        <p:spPr>
          <a:xfrm>
            <a:off x="18521646" y="11381300"/>
            <a:ext cx="58432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dirty="0">
                <a:latin typeface="Century Gothic" panose="020B0502020202020204" pitchFamily="34" charset="0"/>
              </a:rPr>
              <a:t>Portafoglio di operazioni progettuali </a:t>
            </a:r>
          </a:p>
          <a:p>
            <a:pPr algn="ctr"/>
            <a:r>
              <a:rPr lang="it-IT" sz="2500" dirty="0">
                <a:latin typeface="Century Gothic" panose="020B0502020202020204" pitchFamily="34" charset="0"/>
              </a:rPr>
              <a:t>su n.4 specifiche sfide sociali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FE0D1CAF-F8CE-834A-AF8A-30C2E70B098B}"/>
              </a:ext>
            </a:extLst>
          </p:cNvPr>
          <p:cNvSpPr/>
          <p:nvPr/>
        </p:nvSpPr>
        <p:spPr>
          <a:xfrm>
            <a:off x="19138561" y="12377325"/>
            <a:ext cx="4686998" cy="1551624"/>
          </a:xfrm>
          <a:prstGeom prst="ellipse">
            <a:avLst/>
          </a:prstGeom>
          <a:solidFill>
            <a:srgbClr val="E85D42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latin typeface="Century Gothic" panose="020B0502020202020204" pitchFamily="34" charset="0"/>
              </a:rPr>
              <a:t>Imprese Sociali, </a:t>
            </a:r>
          </a:p>
          <a:p>
            <a:pPr algn="ctr"/>
            <a:r>
              <a:rPr lang="it-IT" sz="2200" dirty="0">
                <a:latin typeface="Century Gothic" panose="020B0502020202020204" pitchFamily="34" charset="0"/>
              </a:rPr>
              <a:t>Social Service Provider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663B424-2BE3-A640-92A4-A790982CF86E}"/>
              </a:ext>
            </a:extLst>
          </p:cNvPr>
          <p:cNvSpPr txBox="1"/>
          <p:nvPr/>
        </p:nvSpPr>
        <p:spPr>
          <a:xfrm>
            <a:off x="19928375" y="10280804"/>
            <a:ext cx="31806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dirty="0">
                <a:latin typeface="Century Gothic" panose="020B0502020202020204" pitchFamily="34" charset="0"/>
              </a:rPr>
              <a:t>Finanza aggregata</a:t>
            </a:r>
          </a:p>
        </p:txBody>
      </p:sp>
    </p:spTree>
    <p:extLst>
      <p:ext uri="{BB962C8B-B14F-4D97-AF65-F5344CB8AC3E}">
        <p14:creationId xmlns:p14="http://schemas.microsoft.com/office/powerpoint/2010/main" val="255014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251"/>
          <p:cNvSpPr/>
          <p:nvPr/>
        </p:nvSpPr>
        <p:spPr>
          <a:xfrm>
            <a:off x="1713840" y="5255011"/>
            <a:ext cx="5718863" cy="702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2D2D2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5" name="Google Shape;2745;p251"/>
          <p:cNvSpPr/>
          <p:nvPr/>
        </p:nvSpPr>
        <p:spPr>
          <a:xfrm>
            <a:off x="9369081" y="5054809"/>
            <a:ext cx="5718863" cy="687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46" name="Google Shape;2746;p251"/>
          <p:cNvSpPr/>
          <p:nvPr/>
        </p:nvSpPr>
        <p:spPr>
          <a:xfrm>
            <a:off x="17616597" y="5054809"/>
            <a:ext cx="5718863" cy="687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56" name="Google Shape;2756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9316" y="382530"/>
            <a:ext cx="2625869" cy="143229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63FF423B-447D-D94E-8E8E-178D4C674DC4}"/>
              </a:ext>
            </a:extLst>
          </p:cNvPr>
          <p:cNvSpPr/>
          <p:nvPr/>
        </p:nvSpPr>
        <p:spPr>
          <a:xfrm>
            <a:off x="14352675" y="4068208"/>
            <a:ext cx="10016172" cy="2065796"/>
          </a:xfrm>
          <a:prstGeom prst="rect">
            <a:avLst/>
          </a:prstGeom>
          <a:solidFill>
            <a:srgbClr val="9FEAE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2588E875-9EB2-9448-80B6-9C43D4C2D6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330" y="6621792"/>
            <a:ext cx="1176054" cy="137206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5F4ECE9-97AF-634B-81C9-21661707D3F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5082738" y="4522728"/>
            <a:ext cx="1176054" cy="137206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F52F9EF-267E-FD43-8ADC-90E89FD2FAA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5082738" y="2464120"/>
            <a:ext cx="1176054" cy="1372064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D8AD717A-121F-A043-A9B5-BFA9328A46F7}"/>
              </a:ext>
            </a:extLst>
          </p:cNvPr>
          <p:cNvSpPr/>
          <p:nvPr/>
        </p:nvSpPr>
        <p:spPr>
          <a:xfrm>
            <a:off x="14352675" y="2106178"/>
            <a:ext cx="10016172" cy="2065794"/>
          </a:xfrm>
          <a:prstGeom prst="rect">
            <a:avLst/>
          </a:prstGeom>
          <a:solidFill>
            <a:srgbClr val="9FEAE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9C2A967-2864-6B47-A89B-9F6C24B44DF8}"/>
              </a:ext>
            </a:extLst>
          </p:cNvPr>
          <p:cNvSpPr txBox="1"/>
          <p:nvPr/>
        </p:nvSpPr>
        <p:spPr>
          <a:xfrm>
            <a:off x="6464199" y="2662334"/>
            <a:ext cx="7914980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Ambiente, </a:t>
            </a:r>
          </a:p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mercato finanziario dedicato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C12FA97-B2BC-A144-BD3F-FDEB074C2601}"/>
              </a:ext>
            </a:extLst>
          </p:cNvPr>
          <p:cNvSpPr txBox="1"/>
          <p:nvPr/>
        </p:nvSpPr>
        <p:spPr>
          <a:xfrm>
            <a:off x="14584587" y="2400725"/>
            <a:ext cx="8784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Realizzare il progetto </a:t>
            </a:r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Borsa dell'impatto sociale</a:t>
            </a:r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7B984399-69DF-0048-83E5-A572E854351E}"/>
              </a:ext>
            </a:extLst>
          </p:cNvPr>
          <p:cNvCxnSpPr>
            <a:cxnSpLocks/>
          </p:cNvCxnSpPr>
          <p:nvPr/>
        </p:nvCxnSpPr>
        <p:spPr>
          <a:xfrm>
            <a:off x="4473179" y="4076180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2B89C55-DA7D-4D4E-ABDB-2EC3AEF59CA7}"/>
              </a:ext>
            </a:extLst>
          </p:cNvPr>
          <p:cNvSpPr txBox="1"/>
          <p:nvPr/>
        </p:nvSpPr>
        <p:spPr>
          <a:xfrm>
            <a:off x="14650003" y="4102685"/>
            <a:ext cx="9635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Facilitare la sperimentazione di </a:t>
            </a:r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strumenti innovativi di finanza 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 impatto (Social </a:t>
            </a:r>
            <a:r>
              <a:rPr lang="it-IT" sz="4000" dirty="0" err="1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Outcome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it-IT" sz="4000" dirty="0" err="1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Contracts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13518A2-55E8-5D4A-8D26-929F116CB729}"/>
              </a:ext>
            </a:extLst>
          </p:cNvPr>
          <p:cNvSpPr txBox="1"/>
          <p:nvPr/>
        </p:nvSpPr>
        <p:spPr>
          <a:xfrm>
            <a:off x="6368543" y="4654830"/>
            <a:ext cx="7914980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Offerta: modelli e strumenti innovativi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FB4ADA8-5D24-4449-841A-5B1D44A3C229}"/>
              </a:ext>
            </a:extLst>
          </p:cNvPr>
          <p:cNvSpPr/>
          <p:nvPr/>
        </p:nvSpPr>
        <p:spPr>
          <a:xfrm>
            <a:off x="14352675" y="6161376"/>
            <a:ext cx="10016172" cy="2065796"/>
          </a:xfrm>
          <a:prstGeom prst="rect">
            <a:avLst/>
          </a:prstGeom>
          <a:solidFill>
            <a:srgbClr val="00958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075EBB97-11EC-A443-A1EE-46870D56B227}"/>
              </a:ext>
            </a:extLst>
          </p:cNvPr>
          <p:cNvCxnSpPr>
            <a:cxnSpLocks/>
          </p:cNvCxnSpPr>
          <p:nvPr/>
        </p:nvCxnSpPr>
        <p:spPr>
          <a:xfrm>
            <a:off x="4473179" y="6169348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8B0D71C-AC07-7E40-BF1F-14D620A44425}"/>
              </a:ext>
            </a:extLst>
          </p:cNvPr>
          <p:cNvSpPr txBox="1"/>
          <p:nvPr/>
        </p:nvSpPr>
        <p:spPr>
          <a:xfrm>
            <a:off x="14650003" y="6520083"/>
            <a:ext cx="963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b="1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Abilitare e qualificare la domanda </a:t>
            </a:r>
            <a:r>
              <a:rPr lang="it-IT" sz="4000" dirty="0">
                <a:solidFill>
                  <a:schemeClr val="tx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 finanza di impatto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195955C-B821-A44D-A871-6FCF4F9A3696}"/>
              </a:ext>
            </a:extLst>
          </p:cNvPr>
          <p:cNvSpPr txBox="1"/>
          <p:nvPr/>
        </p:nvSpPr>
        <p:spPr>
          <a:xfrm>
            <a:off x="6368544" y="6747998"/>
            <a:ext cx="6718550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00958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Domanda di finanza di impatto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AB3A3E5-A355-1F4D-BCBC-D0016C6C9E97}"/>
              </a:ext>
            </a:extLst>
          </p:cNvPr>
          <p:cNvSpPr/>
          <p:nvPr/>
        </p:nvSpPr>
        <p:spPr>
          <a:xfrm>
            <a:off x="14367830" y="8251262"/>
            <a:ext cx="10016170" cy="2065796"/>
          </a:xfrm>
          <a:prstGeom prst="rect">
            <a:avLst/>
          </a:prstGeom>
          <a:solidFill>
            <a:srgbClr val="9FEAE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cxnSp>
        <p:nvCxnSpPr>
          <p:cNvPr id="37" name="Connettore 1 36">
            <a:extLst>
              <a:ext uri="{FF2B5EF4-FFF2-40B4-BE49-F238E27FC236}">
                <a16:creationId xmlns:a16="http://schemas.microsoft.com/office/drawing/2014/main" id="{8C6829FB-1E7A-7C48-8AAB-16156AB5B70E}"/>
              </a:ext>
            </a:extLst>
          </p:cNvPr>
          <p:cNvCxnSpPr>
            <a:cxnSpLocks/>
          </p:cNvCxnSpPr>
          <p:nvPr/>
        </p:nvCxnSpPr>
        <p:spPr>
          <a:xfrm>
            <a:off x="4488335" y="8259234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1947DFF-5249-6442-A039-A0B252AB9843}"/>
              </a:ext>
            </a:extLst>
          </p:cNvPr>
          <p:cNvSpPr txBox="1"/>
          <p:nvPr/>
        </p:nvSpPr>
        <p:spPr>
          <a:xfrm>
            <a:off x="14665159" y="8576275"/>
            <a:ext cx="963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Sostenere l’</a:t>
            </a:r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accesso dell’economia sociale alle risorse EU e nazionali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F6AD685-8C99-984F-A709-0E95A16F5017}"/>
              </a:ext>
            </a:extLst>
          </p:cNvPr>
          <p:cNvSpPr txBox="1"/>
          <p:nvPr/>
        </p:nvSpPr>
        <p:spPr>
          <a:xfrm>
            <a:off x="6383699" y="8837884"/>
            <a:ext cx="7180296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Scenario e risorse comunitarie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10D8560-5917-E44D-8B1E-E575BCD849ED}"/>
              </a:ext>
            </a:extLst>
          </p:cNvPr>
          <p:cNvSpPr/>
          <p:nvPr/>
        </p:nvSpPr>
        <p:spPr>
          <a:xfrm>
            <a:off x="14367831" y="10309084"/>
            <a:ext cx="10005952" cy="2065796"/>
          </a:xfrm>
          <a:prstGeom prst="rect">
            <a:avLst/>
          </a:prstGeom>
          <a:solidFill>
            <a:srgbClr val="9FEAE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31629C9A-041B-B94A-BCA0-A687F7FE9D7E}"/>
              </a:ext>
            </a:extLst>
          </p:cNvPr>
          <p:cNvCxnSpPr>
            <a:cxnSpLocks/>
          </p:cNvCxnSpPr>
          <p:nvPr/>
        </p:nvCxnSpPr>
        <p:spPr>
          <a:xfrm>
            <a:off x="4488335" y="10317056"/>
            <a:ext cx="19885448" cy="0"/>
          </a:xfrm>
          <a:prstGeom prst="line">
            <a:avLst/>
          </a:prstGeom>
          <a:ln w="25400">
            <a:solidFill>
              <a:srgbClr val="52CE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03F0ECE-9A03-E042-8593-0819CFAABA85}"/>
              </a:ext>
            </a:extLst>
          </p:cNvPr>
          <p:cNvSpPr txBox="1"/>
          <p:nvPr/>
        </p:nvSpPr>
        <p:spPr>
          <a:xfrm>
            <a:off x="14612151" y="10343560"/>
            <a:ext cx="9635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it-IT" sz="4000" b="1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Attrarre risorse (competenze, startup, talenti, reti, ...) e investimenti </a:t>
            </a:r>
            <a:r>
              <a:rPr lang="it-IT" sz="4000" dirty="0">
                <a:solidFill>
                  <a:srgbClr val="21534B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verso l'ecosistema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C7ADD67-24FB-BB46-905E-5127D35AFBC1}"/>
              </a:ext>
            </a:extLst>
          </p:cNvPr>
          <p:cNvSpPr txBox="1"/>
          <p:nvPr/>
        </p:nvSpPr>
        <p:spPr>
          <a:xfrm>
            <a:off x="6383699" y="10895706"/>
            <a:ext cx="7180296" cy="892552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Autofit/>
          </a:bodyPr>
          <a:lstStyle>
            <a:lvl1pPr>
              <a:spcBef>
                <a:spcPct val="0"/>
              </a:spcBef>
              <a:buNone/>
              <a:defRPr sz="2300" b="1">
                <a:solidFill>
                  <a:srgbClr val="D94D22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it-IT" sz="3200" dirty="0">
                <a:solidFill>
                  <a:srgbClr val="327F7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Potenziamento dell’ecosistema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96BEC474-A072-5E49-9BE7-20A5C489449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2000"/>
          </a:blip>
          <a:stretch>
            <a:fillRect/>
          </a:stretch>
        </p:blipFill>
        <p:spPr>
          <a:xfrm>
            <a:off x="5070328" y="8711678"/>
            <a:ext cx="1176054" cy="1372064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28517AA0-D822-4D43-8480-A65BCECEB84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>
            <a:off x="5082736" y="10750490"/>
            <a:ext cx="1176054" cy="1372064"/>
          </a:xfrm>
          <a:prstGeom prst="rect">
            <a:avLst/>
          </a:prstGeom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BFE9289F-094E-0D47-BC8A-B40396DB6D73}"/>
              </a:ext>
            </a:extLst>
          </p:cNvPr>
          <p:cNvSpPr txBox="1">
            <a:spLocks/>
          </p:cNvSpPr>
          <p:nvPr/>
        </p:nvSpPr>
        <p:spPr>
          <a:xfrm>
            <a:off x="4415262" y="1205480"/>
            <a:ext cx="7813250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s-ES" sz="4000" dirty="0" err="1">
                <a:solidFill>
                  <a:srgbClr val="D94D22"/>
                </a:solidFill>
              </a:rPr>
              <a:t>Dimensioni</a:t>
            </a:r>
            <a:r>
              <a:rPr lang="es-ES" sz="4000" dirty="0">
                <a:solidFill>
                  <a:srgbClr val="D94D22"/>
                </a:solidFill>
              </a:rPr>
              <a:t> di </a:t>
            </a:r>
            <a:r>
              <a:rPr lang="es-ES" sz="4000" dirty="0" err="1">
                <a:solidFill>
                  <a:srgbClr val="D94D22"/>
                </a:solidFill>
              </a:rPr>
              <a:t>intervento</a:t>
            </a:r>
            <a:endParaRPr lang="es-ES" sz="4000" dirty="0">
              <a:solidFill>
                <a:srgbClr val="D94D22"/>
              </a:solidFill>
            </a:endParaRP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9C8880D1-EFC5-3A49-B3F9-8265F5A39283}"/>
              </a:ext>
            </a:extLst>
          </p:cNvPr>
          <p:cNvSpPr txBox="1">
            <a:spLocks/>
          </p:cNvSpPr>
          <p:nvPr/>
        </p:nvSpPr>
        <p:spPr>
          <a:xfrm>
            <a:off x="14283523" y="1199451"/>
            <a:ext cx="7813250" cy="1232136"/>
          </a:xfrm>
          <a:prstGeom prst="rect">
            <a:avLst/>
          </a:prstGeom>
          <a:effectLst/>
        </p:spPr>
        <p:txBody>
          <a:bodyPr vert="horz" lIns="243798" tIns="121898" rIns="243798" bIns="121898" rtlCol="0" anchor="ctr">
            <a:norm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2D2D2B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s-ES" sz="4000" dirty="0" err="1">
                <a:solidFill>
                  <a:srgbClr val="D94D22"/>
                </a:solidFill>
              </a:rPr>
              <a:t>Obiettivi</a:t>
            </a:r>
            <a:endParaRPr lang="es-ES" sz="4000" dirty="0">
              <a:solidFill>
                <a:srgbClr val="D94D22"/>
              </a:solidFill>
            </a:endParaRPr>
          </a:p>
        </p:txBody>
      </p:sp>
      <p:sp>
        <p:nvSpPr>
          <p:cNvPr id="40" name="Google Shape;105;p15"/>
          <p:cNvSpPr/>
          <p:nvPr/>
        </p:nvSpPr>
        <p:spPr>
          <a:xfrm>
            <a:off x="-1" y="0"/>
            <a:ext cx="18881151" cy="1371200"/>
          </a:xfrm>
          <a:prstGeom prst="rect">
            <a:avLst/>
          </a:prstGeom>
          <a:solidFill>
            <a:srgbClr val="E85222">
              <a:alpha val="50000"/>
            </a:srgbClr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 dirty="0"/>
          </a:p>
        </p:txBody>
      </p:sp>
      <p:sp>
        <p:nvSpPr>
          <p:cNvPr id="49" name="Google Shape;2743;p251"/>
          <p:cNvSpPr/>
          <p:nvPr/>
        </p:nvSpPr>
        <p:spPr>
          <a:xfrm>
            <a:off x="-196716" y="383791"/>
            <a:ext cx="194448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800"/>
            </a:pPr>
            <a:r>
              <a:rPr lang="it-IT" sz="4200" b="1" dirty="0">
                <a:latin typeface="Poppins"/>
                <a:ea typeface="Poppins"/>
                <a:cs typeface="Poppins"/>
                <a:sym typeface="Poppins"/>
              </a:rPr>
              <a:t>Rinnovo del Piano Strategico di </a:t>
            </a:r>
            <a:r>
              <a:rPr lang="it-IT" sz="4200" b="1" dirty="0" err="1">
                <a:latin typeface="Poppins"/>
                <a:ea typeface="Poppins"/>
                <a:cs typeface="Poppins"/>
                <a:sym typeface="Poppins"/>
              </a:rPr>
              <a:t>TorinoSocial</a:t>
            </a:r>
            <a:r>
              <a:rPr lang="it-IT" sz="4200" b="1" dirty="0">
                <a:latin typeface="Poppins"/>
                <a:ea typeface="Poppins"/>
                <a:cs typeface="Poppins"/>
                <a:sym typeface="Poppins"/>
              </a:rPr>
              <a:t> Impact  2021 - 2023</a:t>
            </a:r>
          </a:p>
        </p:txBody>
      </p:sp>
      <p:sp>
        <p:nvSpPr>
          <p:cNvPr id="50" name="Google Shape;93;p15"/>
          <p:cNvSpPr/>
          <p:nvPr/>
        </p:nvSpPr>
        <p:spPr>
          <a:xfrm>
            <a:off x="18883027" y="11584"/>
            <a:ext cx="1371200" cy="1371200"/>
          </a:xfrm>
          <a:prstGeom prst="rect">
            <a:avLst/>
          </a:prstGeom>
          <a:solidFill>
            <a:srgbClr val="009580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endParaRPr sz="3733"/>
          </a:p>
        </p:txBody>
      </p:sp>
      <p:pic>
        <p:nvPicPr>
          <p:cNvPr id="51" name="Google Shape;100;p15"/>
          <p:cNvPicPr preferRelativeResize="0"/>
          <p:nvPr/>
        </p:nvPicPr>
        <p:blipFill rotWithShape="1">
          <a:blip r:embed="rId10">
            <a:alphaModFix/>
          </a:blip>
          <a:srcRect r="10"/>
          <a:stretch/>
        </p:blipFill>
        <p:spPr>
          <a:xfrm>
            <a:off x="19237607" y="289925"/>
            <a:ext cx="572531" cy="7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Ovale 51">
            <a:extLst>
              <a:ext uri="{FF2B5EF4-FFF2-40B4-BE49-F238E27FC236}">
                <a16:creationId xmlns:a16="http://schemas.microsoft.com/office/drawing/2014/main" id="{CE9F82DD-3959-3A4D-A1F6-97E7A5C0ADF4}"/>
              </a:ext>
            </a:extLst>
          </p:cNvPr>
          <p:cNvSpPr>
            <a:spLocks noChangeAspect="1"/>
          </p:cNvSpPr>
          <p:nvPr/>
        </p:nvSpPr>
        <p:spPr>
          <a:xfrm>
            <a:off x="4973964" y="6508702"/>
            <a:ext cx="1371600" cy="1371600"/>
          </a:xfrm>
          <a:prstGeom prst="ellipse">
            <a:avLst/>
          </a:prstGeom>
          <a:noFill/>
          <a:ln w="66675">
            <a:solidFill>
              <a:srgbClr val="E85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85C7E539-842F-804D-8CB3-7130524D2E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7582"/>
          <a:stretch/>
        </p:blipFill>
        <p:spPr>
          <a:xfrm>
            <a:off x="4139223" y="6826889"/>
            <a:ext cx="834741" cy="85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78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Personalizzati 1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221151"/>
      </a:accent1>
      <a:accent2>
        <a:srgbClr val="E25242"/>
      </a:accent2>
      <a:accent3>
        <a:srgbClr val="8F35AA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1154</Words>
  <Application>Microsoft Office PowerPoint</Application>
  <PresentationFormat>Personalizzato</PresentationFormat>
  <Paragraphs>212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Titillium Web Light</vt:lpstr>
      <vt:lpstr>Calibri</vt:lpstr>
      <vt:lpstr>Candara</vt:lpstr>
      <vt:lpstr>Helvetica Neue</vt:lpstr>
      <vt:lpstr>Century Gothic</vt:lpstr>
      <vt:lpstr>Lato Black</vt:lpstr>
      <vt:lpstr>Arial</vt:lpstr>
      <vt:lpstr>Poppins</vt:lpstr>
      <vt:lpstr>Arial Rounded MT Bold</vt:lpstr>
      <vt:lpstr>Lato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Maeve Chatellair</cp:lastModifiedBy>
  <cp:revision>150</cp:revision>
  <cp:lastPrinted>2021-05-11T22:21:05Z</cp:lastPrinted>
  <dcterms:modified xsi:type="dcterms:W3CDTF">2021-05-13T08:52:54Z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5fe31f-9de1-4167-a753-111c0df8115f_Enabled">
    <vt:lpwstr>true</vt:lpwstr>
  </property>
  <property fmtid="{D5CDD505-2E9C-101B-9397-08002B2CF9AE}" pid="3" name="MSIP_Label_5f5fe31f-9de1-4167-a753-111c0df8115f_SetDate">
    <vt:lpwstr>2021-03-16T08:12:33Z</vt:lpwstr>
  </property>
  <property fmtid="{D5CDD505-2E9C-101B-9397-08002B2CF9AE}" pid="4" name="MSIP_Label_5f5fe31f-9de1-4167-a753-111c0df8115f_Method">
    <vt:lpwstr>Standard</vt:lpwstr>
  </property>
  <property fmtid="{D5CDD505-2E9C-101B-9397-08002B2CF9AE}" pid="5" name="MSIP_Label_5f5fe31f-9de1-4167-a753-111c0df8115f_Name">
    <vt:lpwstr>5f5fe31f-9de1-4167-a753-111c0df8115f</vt:lpwstr>
  </property>
  <property fmtid="{D5CDD505-2E9C-101B-9397-08002B2CF9AE}" pid="6" name="MSIP_Label_5f5fe31f-9de1-4167-a753-111c0df8115f_SiteId">
    <vt:lpwstr>cc4baf00-15c9-48dd-9f59-88c98bde2be7</vt:lpwstr>
  </property>
  <property fmtid="{D5CDD505-2E9C-101B-9397-08002B2CF9AE}" pid="7" name="MSIP_Label_5f5fe31f-9de1-4167-a753-111c0df8115f_ActionId">
    <vt:lpwstr>63b23af5-bbf7-483d-824b-bb043c63b252</vt:lpwstr>
  </property>
  <property fmtid="{D5CDD505-2E9C-101B-9397-08002B2CF9AE}" pid="8" name="MSIP_Label_5f5fe31f-9de1-4167-a753-111c0df8115f_ContentBits">
    <vt:lpwstr>0</vt:lpwstr>
  </property>
</Properties>
</file>